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docProps/custom.xml" ContentType="application/vnd.openxmlformats-officedocument.custom-properties+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7556500" cy="10693400"/>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880">
          <p15:clr>
            <a:srgbClr val="A4A3A4"/>
          </p15:clr>
        </p15:guide>
        <p15:guide id="2" pos="228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9A9A9A"/>
    <a:srgbClr val="004A85"/>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0491" autoAdjust="0"/>
    <p:restoredTop sz="96231" autoAdjust="0"/>
  </p:normalViewPr>
  <p:slideViewPr>
    <p:cSldViewPr>
      <p:cViewPr>
        <p:scale>
          <a:sx n="94" d="100"/>
          <a:sy n="94" d="100"/>
        </p:scale>
        <p:origin x="-1056" y="1158"/>
      </p:cViewPr>
      <p:guideLst>
        <p:guide orient="horz" pos="2880"/>
        <p:guide pos="2284"/>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19303" cy="495073"/>
          </a:xfrm>
          <a:prstGeom prst="rect">
            <a:avLst/>
          </a:prstGeom>
        </p:spPr>
        <p:txBody>
          <a:bodyPr vert="horz" lIns="83183" tIns="41591" rIns="83183" bIns="41591" rtlCol="0"/>
          <a:lstStyle>
            <a:lvl1pPr algn="l">
              <a:defRPr sz="1100"/>
            </a:lvl1pPr>
          </a:lstStyle>
          <a:p>
            <a:endParaRPr lang="en-US"/>
          </a:p>
        </p:txBody>
      </p:sp>
      <p:sp>
        <p:nvSpPr>
          <p:cNvPr id="3" name="Date Placeholder 2"/>
          <p:cNvSpPr>
            <a:spLocks noGrp="1"/>
          </p:cNvSpPr>
          <p:nvPr>
            <p:ph type="dt" idx="1"/>
          </p:nvPr>
        </p:nvSpPr>
        <p:spPr>
          <a:xfrm>
            <a:off x="3815046" y="1"/>
            <a:ext cx="2919303" cy="495073"/>
          </a:xfrm>
          <a:prstGeom prst="rect">
            <a:avLst/>
          </a:prstGeom>
        </p:spPr>
        <p:txBody>
          <a:bodyPr vert="horz" lIns="83183" tIns="41591" rIns="83183" bIns="41591" rtlCol="0"/>
          <a:lstStyle>
            <a:lvl1pPr algn="r">
              <a:defRPr sz="1100"/>
            </a:lvl1pPr>
          </a:lstStyle>
          <a:p>
            <a:fld id="{40DCB678-6BB8-244E-9703-4566E6BF5B26}" type="datetimeFigureOut">
              <a:rPr lang="en-US" smtClean="0"/>
              <a:pPr/>
              <a:t>2/26/2021</a:t>
            </a:fld>
            <a:endParaRPr lang="en-US"/>
          </a:p>
        </p:txBody>
      </p:sp>
      <p:sp>
        <p:nvSpPr>
          <p:cNvPr id="4" name="Slide Image Placeholder 3"/>
          <p:cNvSpPr>
            <a:spLocks noGrp="1" noRot="1" noChangeAspect="1"/>
          </p:cNvSpPr>
          <p:nvPr>
            <p:ph type="sldImg" idx="2"/>
          </p:nvPr>
        </p:nvSpPr>
        <p:spPr>
          <a:xfrm>
            <a:off x="2192338" y="1233488"/>
            <a:ext cx="2351087" cy="3328987"/>
          </a:xfrm>
          <a:prstGeom prst="rect">
            <a:avLst/>
          </a:prstGeom>
          <a:noFill/>
          <a:ln w="12700">
            <a:solidFill>
              <a:prstClr val="black"/>
            </a:solidFill>
          </a:ln>
        </p:spPr>
        <p:txBody>
          <a:bodyPr vert="horz" lIns="83183" tIns="41591" rIns="83183" bIns="41591" rtlCol="0" anchor="ctr"/>
          <a:lstStyle/>
          <a:p>
            <a:endParaRPr lang="en-US"/>
          </a:p>
        </p:txBody>
      </p:sp>
      <p:sp>
        <p:nvSpPr>
          <p:cNvPr id="5" name="Notes Placeholder 4"/>
          <p:cNvSpPr>
            <a:spLocks noGrp="1"/>
          </p:cNvSpPr>
          <p:nvPr>
            <p:ph type="body" sz="quarter" idx="3"/>
          </p:nvPr>
        </p:nvSpPr>
        <p:spPr>
          <a:xfrm>
            <a:off x="673577" y="4748603"/>
            <a:ext cx="5388610" cy="3884421"/>
          </a:xfrm>
          <a:prstGeom prst="rect">
            <a:avLst/>
          </a:prstGeom>
        </p:spPr>
        <p:txBody>
          <a:bodyPr vert="horz" lIns="83183" tIns="41591" rIns="83183" bIns="41591"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9371240"/>
            <a:ext cx="2919303" cy="495073"/>
          </a:xfrm>
          <a:prstGeom prst="rect">
            <a:avLst/>
          </a:prstGeom>
        </p:spPr>
        <p:txBody>
          <a:bodyPr vert="horz" lIns="83183" tIns="41591" rIns="83183" bIns="41591" rtlCol="0" anchor="b"/>
          <a:lstStyle>
            <a:lvl1pPr algn="l">
              <a:defRPr sz="1100"/>
            </a:lvl1pPr>
          </a:lstStyle>
          <a:p>
            <a:endParaRPr lang="en-US"/>
          </a:p>
        </p:txBody>
      </p:sp>
      <p:sp>
        <p:nvSpPr>
          <p:cNvPr id="7" name="Slide Number Placeholder 6"/>
          <p:cNvSpPr>
            <a:spLocks noGrp="1"/>
          </p:cNvSpPr>
          <p:nvPr>
            <p:ph type="sldNum" sz="quarter" idx="5"/>
          </p:nvPr>
        </p:nvSpPr>
        <p:spPr>
          <a:xfrm>
            <a:off x="3815046" y="9371240"/>
            <a:ext cx="2919303" cy="495073"/>
          </a:xfrm>
          <a:prstGeom prst="rect">
            <a:avLst/>
          </a:prstGeom>
        </p:spPr>
        <p:txBody>
          <a:bodyPr vert="horz" lIns="83183" tIns="41591" rIns="83183" bIns="41591" rtlCol="0" anchor="b"/>
          <a:lstStyle>
            <a:lvl1pPr algn="r">
              <a:defRPr sz="1100"/>
            </a:lvl1pPr>
          </a:lstStyle>
          <a:p>
            <a:fld id="{2D55766A-761E-E34B-B14C-96464E3AB039}" type="slidenum">
              <a:rPr lang="en-US" smtClean="0"/>
              <a:pPr/>
              <a:t>‹#›</a:t>
            </a:fld>
            <a:endParaRPr lang="en-US"/>
          </a:p>
        </p:txBody>
      </p:sp>
    </p:spTree>
    <p:extLst>
      <p:ext uri="{BB962C8B-B14F-4D97-AF65-F5344CB8AC3E}">
        <p14:creationId xmlns="" xmlns:p14="http://schemas.microsoft.com/office/powerpoint/2010/main" val="13020868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D55766A-761E-E34B-B14C-96464E3AB039}" type="slidenum">
              <a:rPr lang="en-US" smtClean="0"/>
              <a:pPr/>
              <a:t>1</a:t>
            </a:fld>
            <a:endParaRPr lang="en-US"/>
          </a:p>
        </p:txBody>
      </p:sp>
    </p:spTree>
    <p:extLst>
      <p:ext uri="{BB962C8B-B14F-4D97-AF65-F5344CB8AC3E}">
        <p14:creationId xmlns="" xmlns:p14="http://schemas.microsoft.com/office/powerpoint/2010/main" val="22532570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D55766A-761E-E34B-B14C-96464E3AB039}" type="slidenum">
              <a:rPr lang="en-US" smtClean="0"/>
              <a:pPr/>
              <a:t>2</a:t>
            </a:fld>
            <a:endParaRPr lang="en-US"/>
          </a:p>
        </p:txBody>
      </p:sp>
    </p:spTree>
    <p:extLst>
      <p:ext uri="{BB962C8B-B14F-4D97-AF65-F5344CB8AC3E}">
        <p14:creationId xmlns="" xmlns:p14="http://schemas.microsoft.com/office/powerpoint/2010/main" val="6500470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D55766A-761E-E34B-B14C-96464E3AB039}" type="slidenum">
              <a:rPr lang="en-US" smtClean="0"/>
              <a:pPr/>
              <a:t>3</a:t>
            </a:fld>
            <a:endParaRPr lang="en-US"/>
          </a:p>
        </p:txBody>
      </p:sp>
    </p:spTree>
    <p:extLst>
      <p:ext uri="{BB962C8B-B14F-4D97-AF65-F5344CB8AC3E}">
        <p14:creationId xmlns="" xmlns:p14="http://schemas.microsoft.com/office/powerpoint/2010/main" val="13676943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D55766A-761E-E34B-B14C-96464E3AB039}" type="slidenum">
              <a:rPr lang="en-US" smtClean="0"/>
              <a:pPr/>
              <a:t>4</a:t>
            </a:fld>
            <a:endParaRPr lang="en-US"/>
          </a:p>
        </p:txBody>
      </p:sp>
    </p:spTree>
    <p:extLst>
      <p:ext uri="{BB962C8B-B14F-4D97-AF65-F5344CB8AC3E}">
        <p14:creationId xmlns="" xmlns:p14="http://schemas.microsoft.com/office/powerpoint/2010/main" val="20049079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D55766A-761E-E34B-B14C-96464E3AB039}" type="slidenum">
              <a:rPr lang="en-US" smtClean="0"/>
              <a:pPr/>
              <a:t>5</a:t>
            </a:fld>
            <a:endParaRPr lang="en-US"/>
          </a:p>
        </p:txBody>
      </p:sp>
    </p:spTree>
    <p:extLst>
      <p:ext uri="{BB962C8B-B14F-4D97-AF65-F5344CB8AC3E}">
        <p14:creationId xmlns="" xmlns:p14="http://schemas.microsoft.com/office/powerpoint/2010/main" val="39551694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D55766A-761E-E34B-B14C-96464E3AB039}" type="slidenum">
              <a:rPr lang="en-US" smtClean="0"/>
              <a:pPr/>
              <a:t>6</a:t>
            </a:fld>
            <a:endParaRPr lang="en-US"/>
          </a:p>
        </p:txBody>
      </p:sp>
    </p:spTree>
    <p:extLst>
      <p:ext uri="{BB962C8B-B14F-4D97-AF65-F5344CB8AC3E}">
        <p14:creationId xmlns="" xmlns:p14="http://schemas.microsoft.com/office/powerpoint/2010/main" val="8732905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D55766A-761E-E34B-B14C-96464E3AB039}" type="slidenum">
              <a:rPr lang="en-US" smtClean="0"/>
              <a:pPr/>
              <a:t>7</a:t>
            </a:fld>
            <a:endParaRPr lang="en-US"/>
          </a:p>
        </p:txBody>
      </p:sp>
    </p:spTree>
    <p:extLst>
      <p:ext uri="{BB962C8B-B14F-4D97-AF65-F5344CB8AC3E}">
        <p14:creationId xmlns="" xmlns:p14="http://schemas.microsoft.com/office/powerpoint/2010/main" val="21514151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D55766A-761E-E34B-B14C-96464E3AB039}" type="slidenum">
              <a:rPr lang="en-US" smtClean="0"/>
              <a:pPr/>
              <a:t>8</a:t>
            </a:fld>
            <a:endParaRPr lang="en-US"/>
          </a:p>
        </p:txBody>
      </p:sp>
    </p:spTree>
    <p:extLst>
      <p:ext uri="{BB962C8B-B14F-4D97-AF65-F5344CB8AC3E}">
        <p14:creationId xmlns="" xmlns:p14="http://schemas.microsoft.com/office/powerpoint/2010/main" val="12279285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7213" y="3314954"/>
            <a:ext cx="6428422" cy="224561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34427" y="5988304"/>
            <a:ext cx="5293995" cy="26733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2/26/2021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900" b="0" i="0">
                <a:solidFill>
                  <a:srgbClr val="231F20"/>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2/26/2021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900" b="0" i="0">
                <a:solidFill>
                  <a:srgbClr val="231F20"/>
                </a:solidFill>
                <a:latin typeface="Arial"/>
                <a:cs typeface="Arial"/>
              </a:defRPr>
            </a:lvl1pPr>
          </a:lstStyle>
          <a:p>
            <a:endParaRPr/>
          </a:p>
        </p:txBody>
      </p:sp>
      <p:sp>
        <p:nvSpPr>
          <p:cNvPr id="3" name="Holder 3"/>
          <p:cNvSpPr>
            <a:spLocks noGrp="1"/>
          </p:cNvSpPr>
          <p:nvPr>
            <p:ph sz="half" idx="2"/>
          </p:nvPr>
        </p:nvSpPr>
        <p:spPr>
          <a:xfrm>
            <a:off x="378142" y="2459482"/>
            <a:ext cx="3289839"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894867" y="2459482"/>
            <a:ext cx="3289839" cy="70576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2/26/2021</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900" b="0" i="0">
                <a:solidFill>
                  <a:srgbClr val="231F20"/>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2/26/2021</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2/26/2021</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419299" y="322465"/>
            <a:ext cx="6724251" cy="467359"/>
          </a:xfrm>
          <a:prstGeom prst="rect">
            <a:avLst/>
          </a:prstGeom>
        </p:spPr>
        <p:txBody>
          <a:bodyPr wrap="square" lIns="0" tIns="0" rIns="0" bIns="0">
            <a:spAutoFit/>
          </a:bodyPr>
          <a:lstStyle>
            <a:lvl1pPr>
              <a:defRPr sz="2900" b="0" i="0">
                <a:solidFill>
                  <a:srgbClr val="231F20"/>
                </a:solidFill>
                <a:latin typeface="Arial"/>
                <a:cs typeface="Arial"/>
              </a:defRPr>
            </a:lvl1pPr>
          </a:lstStyle>
          <a:p>
            <a:endParaRPr/>
          </a:p>
        </p:txBody>
      </p:sp>
      <p:sp>
        <p:nvSpPr>
          <p:cNvPr id="3" name="Holder 3"/>
          <p:cNvSpPr>
            <a:spLocks noGrp="1"/>
          </p:cNvSpPr>
          <p:nvPr>
            <p:ph type="body" idx="1"/>
          </p:nvPr>
        </p:nvSpPr>
        <p:spPr>
          <a:xfrm>
            <a:off x="378142" y="2459482"/>
            <a:ext cx="6806565"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571369" y="9944862"/>
            <a:ext cx="2420112" cy="53467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78142" y="9944862"/>
            <a:ext cx="1739455" cy="53467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2/26/2021</a:t>
            </a:fld>
            <a:endParaRPr lang="en-US"/>
          </a:p>
        </p:txBody>
      </p:sp>
      <p:sp>
        <p:nvSpPr>
          <p:cNvPr id="6" name="Holder 6"/>
          <p:cNvSpPr>
            <a:spLocks noGrp="1"/>
          </p:cNvSpPr>
          <p:nvPr>
            <p:ph type="sldNum" sz="quarter" idx="7"/>
          </p:nvPr>
        </p:nvSpPr>
        <p:spPr>
          <a:xfrm>
            <a:off x="5445252" y="9944862"/>
            <a:ext cx="1739455" cy="53467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hyperlink" Target="mailto:wedeservebetter@hipvhype.com" TargetMode="External"/><Relationship Id="rId2" Type="http://schemas.openxmlformats.org/officeDocument/2006/relationships/notesSlide" Target="../notesSlides/notesSlide7.xml"/><Relationship Id="rId1" Type="http://schemas.openxmlformats.org/officeDocument/2006/relationships/slideLayout" Target="../slideLayouts/slideLayout5.xml"/><Relationship Id="rId5" Type="http://schemas.openxmlformats.org/officeDocument/2006/relationships/image" Target="../media/image2.png"/><Relationship Id="rId4" Type="http://schemas.openxmlformats.org/officeDocument/2006/relationships/hyperlink" Target="http://www.lohiaworldspace.com/"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object 2">
            <a:extLst>
              <a:ext uri="{FF2B5EF4-FFF2-40B4-BE49-F238E27FC236}">
                <a16:creationId xmlns="" xmlns:a16="http://schemas.microsoft.com/office/drawing/2014/main" id="{91172394-65E4-8540-B646-A5E4A21A9DDD}"/>
              </a:ext>
            </a:extLst>
          </p:cNvPr>
          <p:cNvSpPr/>
          <p:nvPr/>
        </p:nvSpPr>
        <p:spPr>
          <a:xfrm>
            <a:off x="17236" y="0"/>
            <a:ext cx="7560309" cy="10692130"/>
          </a:xfrm>
          <a:custGeom>
            <a:avLst/>
            <a:gdLst/>
            <a:ahLst/>
            <a:cxnLst/>
            <a:rect l="l" t="t" r="r" b="b"/>
            <a:pathLst>
              <a:path w="7560309" h="10692130">
                <a:moveTo>
                  <a:pt x="7560005" y="0"/>
                </a:moveTo>
                <a:lnTo>
                  <a:pt x="0" y="0"/>
                </a:lnTo>
                <a:lnTo>
                  <a:pt x="0" y="10692003"/>
                </a:lnTo>
                <a:lnTo>
                  <a:pt x="7560005" y="10692003"/>
                </a:lnTo>
                <a:lnTo>
                  <a:pt x="7560005" y="0"/>
                </a:lnTo>
                <a:close/>
              </a:path>
            </a:pathLst>
          </a:custGeom>
          <a:solidFill>
            <a:schemeClr val="accent2">
              <a:lumMod val="40000"/>
              <a:lumOff val="60000"/>
            </a:schemeClr>
          </a:solidFill>
        </p:spPr>
        <p:txBody>
          <a:bodyPr wrap="square" lIns="0" tIns="0" rIns="0" bIns="0" rtlCol="0"/>
          <a:lstStyle/>
          <a:p>
            <a:endParaRPr dirty="0">
              <a:highlight>
                <a:srgbClr val="C0C0C0"/>
              </a:highlight>
            </a:endParaRPr>
          </a:p>
        </p:txBody>
      </p:sp>
      <p:sp>
        <p:nvSpPr>
          <p:cNvPr id="2" name="object 2"/>
          <p:cNvSpPr txBox="1"/>
          <p:nvPr/>
        </p:nvSpPr>
        <p:spPr>
          <a:xfrm>
            <a:off x="419299" y="1625142"/>
            <a:ext cx="4831715" cy="1292662"/>
          </a:xfrm>
          <a:prstGeom prst="rect">
            <a:avLst/>
          </a:prstGeom>
        </p:spPr>
        <p:txBody>
          <a:bodyPr vert="horz" wrap="square" lIns="0" tIns="205740" rIns="0" bIns="0" rtlCol="0">
            <a:spAutoFit/>
          </a:bodyPr>
          <a:lstStyle/>
          <a:p>
            <a:pPr marL="12700">
              <a:lnSpc>
                <a:spcPct val="100000"/>
              </a:lnSpc>
              <a:spcBef>
                <a:spcPts val="1620"/>
              </a:spcBef>
            </a:pPr>
            <a:r>
              <a:rPr sz="2900" spc="50" smtClean="0">
                <a:solidFill>
                  <a:srgbClr val="231F20"/>
                </a:solidFill>
                <a:latin typeface="Roboto" panose="02000000000000000000" pitchFamily="2" charset="0"/>
                <a:ea typeface="Roboto" panose="02000000000000000000" pitchFamily="2" charset="0"/>
                <a:cs typeface="Arial"/>
              </a:rPr>
              <a:t>B</a:t>
            </a:r>
            <a:r>
              <a:rPr lang="en-US" sz="2900" spc="50" dirty="0" err="1" smtClean="0">
                <a:solidFill>
                  <a:srgbClr val="231F20"/>
                </a:solidFill>
                <a:latin typeface="Roboto" panose="02000000000000000000" pitchFamily="2" charset="0"/>
                <a:ea typeface="Roboto" panose="02000000000000000000" pitchFamily="2" charset="0"/>
                <a:cs typeface="Arial"/>
              </a:rPr>
              <a:t>usiness</a:t>
            </a:r>
            <a:r>
              <a:rPr lang="en-US" sz="2900" spc="50" dirty="0" smtClean="0">
                <a:solidFill>
                  <a:srgbClr val="231F20"/>
                </a:solidFill>
                <a:latin typeface="Roboto" panose="02000000000000000000" pitchFamily="2" charset="0"/>
                <a:ea typeface="Roboto" panose="02000000000000000000" pitchFamily="2" charset="0"/>
                <a:cs typeface="Arial"/>
              </a:rPr>
              <a:t> </a:t>
            </a:r>
            <a:r>
              <a:rPr lang="en-US" sz="2900" spc="50" dirty="0" err="1" smtClean="0">
                <a:solidFill>
                  <a:srgbClr val="231F20"/>
                </a:solidFill>
                <a:latin typeface="Roboto" panose="02000000000000000000" pitchFamily="2" charset="0"/>
                <a:ea typeface="Roboto" panose="02000000000000000000" pitchFamily="2" charset="0"/>
                <a:cs typeface="Arial"/>
              </a:rPr>
              <a:t>Developement</a:t>
            </a:r>
            <a:r>
              <a:rPr sz="2900" spc="-385" smtClean="0">
                <a:solidFill>
                  <a:srgbClr val="231F20"/>
                </a:solidFill>
                <a:latin typeface="Roboto" panose="02000000000000000000" pitchFamily="2" charset="0"/>
                <a:ea typeface="Roboto" panose="02000000000000000000" pitchFamily="2" charset="0"/>
                <a:cs typeface="Arial"/>
              </a:rPr>
              <a:t> </a:t>
            </a:r>
            <a:r>
              <a:rPr sz="2900" spc="95" dirty="0">
                <a:solidFill>
                  <a:srgbClr val="231F20"/>
                </a:solidFill>
                <a:latin typeface="Roboto" panose="02000000000000000000" pitchFamily="2" charset="0"/>
                <a:ea typeface="Roboto" panose="02000000000000000000" pitchFamily="2" charset="0"/>
                <a:cs typeface="Arial"/>
              </a:rPr>
              <a:t>-</a:t>
            </a:r>
            <a:endParaRPr sz="2900" dirty="0">
              <a:latin typeface="Roboto" panose="02000000000000000000" pitchFamily="2" charset="0"/>
              <a:ea typeface="Roboto" panose="02000000000000000000" pitchFamily="2" charset="0"/>
              <a:cs typeface="Arial"/>
            </a:endParaRPr>
          </a:p>
          <a:p>
            <a:pPr marL="12700">
              <a:lnSpc>
                <a:spcPct val="100000"/>
              </a:lnSpc>
              <a:spcBef>
                <a:spcPts val="1520"/>
              </a:spcBef>
            </a:pPr>
            <a:r>
              <a:rPr lang="en-US" sz="2900" spc="5" dirty="0" smtClean="0">
                <a:solidFill>
                  <a:srgbClr val="231F20"/>
                </a:solidFill>
                <a:latin typeface="Roboto" panose="02000000000000000000" pitchFamily="2" charset="0"/>
                <a:ea typeface="Roboto" panose="02000000000000000000" pitchFamily="2" charset="0"/>
                <a:cs typeface="Arial"/>
              </a:rPr>
              <a:t>Sales Manager</a:t>
            </a:r>
            <a:endParaRPr sz="2900" dirty="0">
              <a:latin typeface="Roboto" panose="02000000000000000000" pitchFamily="2" charset="0"/>
              <a:ea typeface="Roboto" panose="02000000000000000000" pitchFamily="2" charset="0"/>
              <a:cs typeface="Arial"/>
            </a:endParaRPr>
          </a:p>
        </p:txBody>
      </p:sp>
      <p:sp>
        <p:nvSpPr>
          <p:cNvPr id="3" name="object 3"/>
          <p:cNvSpPr txBox="1"/>
          <p:nvPr/>
        </p:nvSpPr>
        <p:spPr>
          <a:xfrm>
            <a:off x="419299" y="387553"/>
            <a:ext cx="1160145" cy="386080"/>
          </a:xfrm>
          <a:prstGeom prst="rect">
            <a:avLst/>
          </a:prstGeom>
        </p:spPr>
        <p:txBody>
          <a:bodyPr vert="horz" wrap="square" lIns="0" tIns="22860" rIns="0" bIns="0" rtlCol="0">
            <a:spAutoFit/>
          </a:bodyPr>
          <a:lstStyle/>
          <a:p>
            <a:pPr marL="12700" marR="5080">
              <a:lnSpc>
                <a:spcPts val="1400"/>
              </a:lnSpc>
              <a:spcBef>
                <a:spcPts val="180"/>
              </a:spcBef>
            </a:pPr>
            <a:r>
              <a:rPr sz="1200" spc="10" dirty="0">
                <a:solidFill>
                  <a:srgbClr val="231F20"/>
                </a:solidFill>
                <a:latin typeface="Arial"/>
                <a:cs typeface="Arial"/>
              </a:rPr>
              <a:t>Last </a:t>
            </a:r>
            <a:r>
              <a:rPr sz="1200" spc="5" dirty="0">
                <a:solidFill>
                  <a:srgbClr val="231F20"/>
                </a:solidFill>
                <a:latin typeface="Arial"/>
                <a:cs typeface="Arial"/>
              </a:rPr>
              <a:t>Update</a:t>
            </a:r>
            <a:r>
              <a:rPr sz="1200" spc="5">
                <a:solidFill>
                  <a:srgbClr val="231F20"/>
                </a:solidFill>
                <a:latin typeface="Arial"/>
                <a:cs typeface="Arial"/>
              </a:rPr>
              <a:t>:  </a:t>
            </a:r>
            <a:r>
              <a:rPr lang="en-US" sz="1200" spc="25" dirty="0" smtClean="0">
                <a:solidFill>
                  <a:srgbClr val="231F20"/>
                </a:solidFill>
                <a:latin typeface="Arial"/>
                <a:cs typeface="Arial"/>
              </a:rPr>
              <a:t>January</a:t>
            </a:r>
            <a:r>
              <a:rPr sz="1200" spc="-105" smtClean="0">
                <a:solidFill>
                  <a:srgbClr val="231F20"/>
                </a:solidFill>
                <a:latin typeface="Arial"/>
                <a:cs typeface="Arial"/>
              </a:rPr>
              <a:t> </a:t>
            </a:r>
            <a:r>
              <a:rPr sz="1200" spc="45" smtClean="0">
                <a:solidFill>
                  <a:srgbClr val="231F20"/>
                </a:solidFill>
                <a:latin typeface="Arial"/>
                <a:cs typeface="Arial"/>
              </a:rPr>
              <a:t>202</a:t>
            </a:r>
            <a:r>
              <a:rPr lang="en-US" sz="1200" spc="45" dirty="0" smtClean="0">
                <a:solidFill>
                  <a:srgbClr val="231F20"/>
                </a:solidFill>
                <a:latin typeface="Arial"/>
                <a:cs typeface="Arial"/>
              </a:rPr>
              <a:t>1</a:t>
            </a:r>
            <a:endParaRPr sz="1200" dirty="0">
              <a:latin typeface="Arial"/>
              <a:cs typeface="Arial"/>
            </a:endParaRPr>
          </a:p>
        </p:txBody>
      </p:sp>
      <p:pic>
        <p:nvPicPr>
          <p:cNvPr id="7" name="Picture 6"/>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19299" y="9970377"/>
            <a:ext cx="965186" cy="358551"/>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19299" y="387553"/>
            <a:ext cx="1012825" cy="197490"/>
          </a:xfrm>
          <a:prstGeom prst="rect">
            <a:avLst/>
          </a:prstGeom>
        </p:spPr>
        <p:txBody>
          <a:bodyPr vert="horz" wrap="square" lIns="0" tIns="12700" rIns="0" bIns="0" rtlCol="0">
            <a:spAutoFit/>
          </a:bodyPr>
          <a:lstStyle/>
          <a:p>
            <a:pPr marL="12700">
              <a:lnSpc>
                <a:spcPct val="100000"/>
              </a:lnSpc>
              <a:spcBef>
                <a:spcPts val="100"/>
              </a:spcBef>
            </a:pPr>
            <a:r>
              <a:rPr sz="1200" b="1" i="1" spc="15" dirty="0">
                <a:solidFill>
                  <a:srgbClr val="231F20"/>
                </a:solidFill>
                <a:latin typeface="Roboto" panose="02000000000000000000" pitchFamily="2" charset="0"/>
                <a:ea typeface="Roboto" panose="02000000000000000000" pitchFamily="2" charset="0"/>
                <a:cs typeface="Arial"/>
              </a:rPr>
              <a:t>Our</a:t>
            </a:r>
            <a:r>
              <a:rPr sz="1200" b="1" i="1" spc="-120" dirty="0">
                <a:solidFill>
                  <a:srgbClr val="231F20"/>
                </a:solidFill>
                <a:latin typeface="Roboto" panose="02000000000000000000" pitchFamily="2" charset="0"/>
                <a:ea typeface="Roboto" panose="02000000000000000000" pitchFamily="2" charset="0"/>
                <a:cs typeface="Arial"/>
              </a:rPr>
              <a:t> </a:t>
            </a:r>
            <a:r>
              <a:rPr sz="1200" b="1" i="1" spc="35" dirty="0">
                <a:solidFill>
                  <a:srgbClr val="231F20"/>
                </a:solidFill>
                <a:latin typeface="Roboto" panose="02000000000000000000" pitchFamily="2" charset="0"/>
                <a:ea typeface="Roboto" panose="02000000000000000000" pitchFamily="2" charset="0"/>
                <a:cs typeface="Arial"/>
              </a:rPr>
              <a:t>Approach</a:t>
            </a:r>
            <a:endParaRPr sz="1200" b="1" i="1" dirty="0">
              <a:latin typeface="Roboto" panose="02000000000000000000" pitchFamily="2" charset="0"/>
              <a:ea typeface="Roboto" panose="02000000000000000000" pitchFamily="2" charset="0"/>
              <a:cs typeface="Arial"/>
            </a:endParaRPr>
          </a:p>
        </p:txBody>
      </p:sp>
      <p:sp>
        <p:nvSpPr>
          <p:cNvPr id="3" name="object 3"/>
          <p:cNvSpPr txBox="1"/>
          <p:nvPr/>
        </p:nvSpPr>
        <p:spPr>
          <a:xfrm>
            <a:off x="2699296" y="365328"/>
            <a:ext cx="4441825" cy="8230458"/>
          </a:xfrm>
          <a:prstGeom prst="rect">
            <a:avLst/>
          </a:prstGeom>
        </p:spPr>
        <p:txBody>
          <a:bodyPr vert="horz" wrap="square" lIns="0" tIns="12700" rIns="0" bIns="0" rtlCol="0">
            <a:spAutoFit/>
          </a:bodyPr>
          <a:lstStyle/>
          <a:p>
            <a:pPr marL="12700" marR="367030">
              <a:lnSpc>
                <a:spcPct val="100000"/>
              </a:lnSpc>
              <a:spcBef>
                <a:spcPts val="100"/>
              </a:spcBef>
            </a:pPr>
            <a:r>
              <a:rPr lang="en-IN" sz="1800" spc="-40" dirty="0" err="1">
                <a:solidFill>
                  <a:srgbClr val="231F20"/>
                </a:solidFill>
                <a:latin typeface="Roboto" panose="02000000000000000000" pitchFamily="2" charset="0"/>
                <a:ea typeface="Roboto" panose="02000000000000000000" pitchFamily="2" charset="0"/>
                <a:cs typeface="Arial"/>
              </a:rPr>
              <a:t>Lohia</a:t>
            </a:r>
            <a:r>
              <a:rPr lang="en-IN" sz="1800" spc="-40" dirty="0">
                <a:solidFill>
                  <a:srgbClr val="231F20"/>
                </a:solidFill>
                <a:latin typeface="Roboto" panose="02000000000000000000" pitchFamily="2" charset="0"/>
                <a:ea typeface="Roboto" panose="02000000000000000000" pitchFamily="2" charset="0"/>
                <a:cs typeface="Arial"/>
              </a:rPr>
              <a:t> </a:t>
            </a:r>
            <a:r>
              <a:rPr lang="en-IN" sz="1800" spc="-40" dirty="0" err="1">
                <a:solidFill>
                  <a:srgbClr val="231F20"/>
                </a:solidFill>
                <a:latin typeface="Roboto" panose="02000000000000000000" pitchFamily="2" charset="0"/>
                <a:ea typeface="Roboto" panose="02000000000000000000" pitchFamily="2" charset="0"/>
                <a:cs typeface="Arial"/>
              </a:rPr>
              <a:t>Worldspace</a:t>
            </a:r>
            <a:r>
              <a:rPr sz="1800" spc="-55" dirty="0">
                <a:solidFill>
                  <a:srgbClr val="231F20"/>
                </a:solidFill>
                <a:latin typeface="Roboto" panose="02000000000000000000" pitchFamily="2" charset="0"/>
                <a:ea typeface="Roboto" panose="02000000000000000000" pitchFamily="2" charset="0"/>
                <a:cs typeface="Arial"/>
              </a:rPr>
              <a:t> </a:t>
            </a:r>
            <a:r>
              <a:rPr sz="1800" spc="-20" dirty="0">
                <a:solidFill>
                  <a:srgbClr val="231F20"/>
                </a:solidFill>
                <a:latin typeface="Roboto" panose="02000000000000000000" pitchFamily="2" charset="0"/>
                <a:ea typeface="Roboto" panose="02000000000000000000" pitchFamily="2" charset="0"/>
                <a:cs typeface="Arial"/>
              </a:rPr>
              <a:t>is </a:t>
            </a:r>
            <a:r>
              <a:rPr sz="1800" spc="-15" dirty="0">
                <a:solidFill>
                  <a:srgbClr val="231F20"/>
                </a:solidFill>
                <a:latin typeface="Roboto" panose="02000000000000000000" pitchFamily="2" charset="0"/>
                <a:ea typeface="Roboto" panose="02000000000000000000" pitchFamily="2" charset="0"/>
                <a:cs typeface="Arial"/>
              </a:rPr>
              <a:t>an </a:t>
            </a:r>
            <a:r>
              <a:rPr sz="1800" dirty="0">
                <a:solidFill>
                  <a:srgbClr val="231F20"/>
                </a:solidFill>
                <a:latin typeface="Roboto" panose="02000000000000000000" pitchFamily="2" charset="0"/>
                <a:ea typeface="Roboto" panose="02000000000000000000" pitchFamily="2" charset="0"/>
                <a:cs typeface="Arial"/>
              </a:rPr>
              <a:t>ethical, </a:t>
            </a:r>
            <a:r>
              <a:rPr sz="1800" spc="5" dirty="0">
                <a:solidFill>
                  <a:srgbClr val="231F20"/>
                </a:solidFill>
                <a:latin typeface="Roboto" panose="02000000000000000000" pitchFamily="2" charset="0"/>
                <a:ea typeface="Roboto" panose="02000000000000000000" pitchFamily="2" charset="0"/>
                <a:cs typeface="Arial"/>
              </a:rPr>
              <a:t>socially  </a:t>
            </a:r>
            <a:r>
              <a:rPr sz="1800" spc="20" dirty="0">
                <a:solidFill>
                  <a:srgbClr val="231F20"/>
                </a:solidFill>
                <a:latin typeface="Roboto" panose="02000000000000000000" pitchFamily="2" charset="0"/>
                <a:ea typeface="Roboto" panose="02000000000000000000" pitchFamily="2" charset="0"/>
                <a:cs typeface="Arial"/>
              </a:rPr>
              <a:t>conscious </a:t>
            </a:r>
            <a:r>
              <a:rPr sz="1800" spc="15" dirty="0">
                <a:solidFill>
                  <a:srgbClr val="231F20"/>
                </a:solidFill>
                <a:latin typeface="Roboto" panose="02000000000000000000" pitchFamily="2" charset="0"/>
                <a:ea typeface="Roboto" panose="02000000000000000000" pitchFamily="2" charset="0"/>
                <a:cs typeface="Arial"/>
              </a:rPr>
              <a:t>and </a:t>
            </a:r>
            <a:r>
              <a:rPr sz="1800" spc="10" dirty="0">
                <a:solidFill>
                  <a:srgbClr val="231F20"/>
                </a:solidFill>
                <a:latin typeface="Roboto" panose="02000000000000000000" pitchFamily="2" charset="0"/>
                <a:ea typeface="Roboto" panose="02000000000000000000" pitchFamily="2" charset="0"/>
                <a:cs typeface="Arial"/>
              </a:rPr>
              <a:t>environmentally</a:t>
            </a:r>
            <a:r>
              <a:rPr sz="1800" spc="-345" dirty="0">
                <a:solidFill>
                  <a:srgbClr val="231F20"/>
                </a:solidFill>
                <a:latin typeface="Roboto" panose="02000000000000000000" pitchFamily="2" charset="0"/>
                <a:ea typeface="Roboto" panose="02000000000000000000" pitchFamily="2" charset="0"/>
                <a:cs typeface="Arial"/>
              </a:rPr>
              <a:t> </a:t>
            </a:r>
            <a:r>
              <a:rPr sz="1800" spc="35" dirty="0">
                <a:solidFill>
                  <a:srgbClr val="231F20"/>
                </a:solidFill>
                <a:latin typeface="Roboto" panose="02000000000000000000" pitchFamily="2" charset="0"/>
                <a:ea typeface="Roboto" panose="02000000000000000000" pitchFamily="2" charset="0"/>
                <a:cs typeface="Arial"/>
              </a:rPr>
              <a:t>focused  </a:t>
            </a:r>
            <a:r>
              <a:rPr sz="1800" spc="55" dirty="0">
                <a:solidFill>
                  <a:srgbClr val="231F20"/>
                </a:solidFill>
                <a:latin typeface="Roboto" panose="02000000000000000000" pitchFamily="2" charset="0"/>
                <a:ea typeface="Roboto" panose="02000000000000000000" pitchFamily="2" charset="0"/>
                <a:cs typeface="Arial"/>
              </a:rPr>
              <a:t>property </a:t>
            </a:r>
            <a:r>
              <a:rPr sz="1800" spc="-5" dirty="0">
                <a:solidFill>
                  <a:srgbClr val="231F20"/>
                </a:solidFill>
                <a:latin typeface="Roboto" panose="02000000000000000000" pitchFamily="2" charset="0"/>
                <a:ea typeface="Roboto" panose="02000000000000000000" pitchFamily="2" charset="0"/>
                <a:cs typeface="Arial"/>
              </a:rPr>
              <a:t>developer, </a:t>
            </a:r>
            <a:r>
              <a:rPr sz="1800" spc="15" dirty="0">
                <a:solidFill>
                  <a:srgbClr val="231F20"/>
                </a:solidFill>
                <a:latin typeface="Roboto" panose="02000000000000000000" pitchFamily="2" charset="0"/>
                <a:ea typeface="Roboto" panose="02000000000000000000" pitchFamily="2" charset="0"/>
                <a:cs typeface="Arial"/>
              </a:rPr>
              <a:t>sustainability  </a:t>
            </a:r>
            <a:r>
              <a:rPr sz="1800" spc="20" dirty="0">
                <a:solidFill>
                  <a:srgbClr val="231F20"/>
                </a:solidFill>
                <a:latin typeface="Roboto" panose="02000000000000000000" pitchFamily="2" charset="0"/>
                <a:ea typeface="Roboto" panose="02000000000000000000" pitchFamily="2" charset="0"/>
                <a:cs typeface="Arial"/>
              </a:rPr>
              <a:t>consulting </a:t>
            </a:r>
            <a:r>
              <a:rPr sz="1800" spc="40" dirty="0">
                <a:solidFill>
                  <a:srgbClr val="231F20"/>
                </a:solidFill>
                <a:latin typeface="Roboto" panose="02000000000000000000" pitchFamily="2" charset="0"/>
                <a:ea typeface="Roboto" panose="02000000000000000000" pitchFamily="2" charset="0"/>
                <a:cs typeface="Arial"/>
              </a:rPr>
              <a:t>practice </a:t>
            </a:r>
            <a:r>
              <a:rPr sz="1800" spc="15" dirty="0">
                <a:solidFill>
                  <a:srgbClr val="231F20"/>
                </a:solidFill>
                <a:latin typeface="Roboto" panose="02000000000000000000" pitchFamily="2" charset="0"/>
                <a:ea typeface="Roboto" panose="02000000000000000000" pitchFamily="2" charset="0"/>
                <a:cs typeface="Arial"/>
              </a:rPr>
              <a:t>and </a:t>
            </a:r>
            <a:r>
              <a:rPr sz="1800" spc="65" dirty="0">
                <a:solidFill>
                  <a:srgbClr val="231F20"/>
                </a:solidFill>
                <a:latin typeface="Roboto" panose="02000000000000000000" pitchFamily="2" charset="0"/>
                <a:ea typeface="Roboto" panose="02000000000000000000" pitchFamily="2" charset="0"/>
                <a:cs typeface="Arial"/>
              </a:rPr>
              <a:t>work </a:t>
            </a:r>
            <a:r>
              <a:rPr sz="1800" dirty="0">
                <a:solidFill>
                  <a:srgbClr val="231F20"/>
                </a:solidFill>
                <a:latin typeface="Roboto" panose="02000000000000000000" pitchFamily="2" charset="0"/>
                <a:ea typeface="Roboto" panose="02000000000000000000" pitchFamily="2" charset="0"/>
                <a:cs typeface="Arial"/>
              </a:rPr>
              <a:t>share  </a:t>
            </a:r>
            <a:r>
              <a:rPr sz="1800" spc="5" dirty="0">
                <a:solidFill>
                  <a:srgbClr val="231F20"/>
                </a:solidFill>
                <a:latin typeface="Roboto" panose="02000000000000000000" pitchFamily="2" charset="0"/>
                <a:ea typeface="Roboto" panose="02000000000000000000" pitchFamily="2" charset="0"/>
                <a:cs typeface="Arial"/>
              </a:rPr>
              <a:t>provider.</a:t>
            </a:r>
            <a:endParaRPr sz="1800" dirty="0">
              <a:latin typeface="Roboto" panose="02000000000000000000" pitchFamily="2" charset="0"/>
              <a:ea typeface="Roboto" panose="02000000000000000000" pitchFamily="2" charset="0"/>
              <a:cs typeface="Arial"/>
            </a:endParaRPr>
          </a:p>
          <a:p>
            <a:pPr marL="12700" marR="5080">
              <a:lnSpc>
                <a:spcPct val="100000"/>
              </a:lnSpc>
              <a:spcBef>
                <a:spcPts val="850"/>
              </a:spcBef>
            </a:pPr>
            <a:r>
              <a:rPr sz="1800" spc="15" dirty="0">
                <a:solidFill>
                  <a:srgbClr val="231F20"/>
                </a:solidFill>
                <a:latin typeface="Roboto" panose="02000000000000000000" pitchFamily="2" charset="0"/>
                <a:ea typeface="Roboto" panose="02000000000000000000" pitchFamily="2" charset="0"/>
                <a:cs typeface="Arial"/>
              </a:rPr>
              <a:t>Our</a:t>
            </a:r>
            <a:r>
              <a:rPr sz="1800" spc="-105" dirty="0">
                <a:solidFill>
                  <a:srgbClr val="231F20"/>
                </a:solidFill>
                <a:latin typeface="Roboto" panose="02000000000000000000" pitchFamily="2" charset="0"/>
                <a:ea typeface="Roboto" panose="02000000000000000000" pitchFamily="2" charset="0"/>
                <a:cs typeface="Arial"/>
              </a:rPr>
              <a:t> </a:t>
            </a:r>
            <a:r>
              <a:rPr sz="1800" dirty="0">
                <a:solidFill>
                  <a:srgbClr val="231F20"/>
                </a:solidFill>
                <a:latin typeface="Roboto" panose="02000000000000000000" pitchFamily="2" charset="0"/>
                <a:ea typeface="Roboto" panose="02000000000000000000" pitchFamily="2" charset="0"/>
                <a:cs typeface="Arial"/>
              </a:rPr>
              <a:t>aim</a:t>
            </a:r>
            <a:r>
              <a:rPr sz="1800" spc="-105" dirty="0">
                <a:solidFill>
                  <a:srgbClr val="231F20"/>
                </a:solidFill>
                <a:latin typeface="Roboto" panose="02000000000000000000" pitchFamily="2" charset="0"/>
                <a:ea typeface="Roboto" panose="02000000000000000000" pitchFamily="2" charset="0"/>
                <a:cs typeface="Arial"/>
              </a:rPr>
              <a:t> </a:t>
            </a:r>
            <a:r>
              <a:rPr sz="1800" spc="-20" dirty="0">
                <a:solidFill>
                  <a:srgbClr val="231F20"/>
                </a:solidFill>
                <a:latin typeface="Roboto" panose="02000000000000000000" pitchFamily="2" charset="0"/>
                <a:ea typeface="Roboto" panose="02000000000000000000" pitchFamily="2" charset="0"/>
                <a:cs typeface="Arial"/>
              </a:rPr>
              <a:t>is</a:t>
            </a:r>
            <a:r>
              <a:rPr sz="1800" spc="-100" dirty="0">
                <a:solidFill>
                  <a:srgbClr val="231F20"/>
                </a:solidFill>
                <a:latin typeface="Roboto" panose="02000000000000000000" pitchFamily="2" charset="0"/>
                <a:ea typeface="Roboto" panose="02000000000000000000" pitchFamily="2" charset="0"/>
                <a:cs typeface="Arial"/>
              </a:rPr>
              <a:t> </a:t>
            </a:r>
            <a:r>
              <a:rPr sz="1800" spc="45" dirty="0">
                <a:solidFill>
                  <a:srgbClr val="231F20"/>
                </a:solidFill>
                <a:latin typeface="Roboto" panose="02000000000000000000" pitchFamily="2" charset="0"/>
                <a:ea typeface="Roboto" panose="02000000000000000000" pitchFamily="2" charset="0"/>
                <a:cs typeface="Arial"/>
              </a:rPr>
              <a:t>to</a:t>
            </a:r>
            <a:r>
              <a:rPr sz="1800" spc="-105" dirty="0">
                <a:solidFill>
                  <a:srgbClr val="231F20"/>
                </a:solidFill>
                <a:latin typeface="Roboto" panose="02000000000000000000" pitchFamily="2" charset="0"/>
                <a:ea typeface="Roboto" panose="02000000000000000000" pitchFamily="2" charset="0"/>
                <a:cs typeface="Arial"/>
              </a:rPr>
              <a:t> </a:t>
            </a:r>
            <a:r>
              <a:rPr sz="1800" spc="10" dirty="0">
                <a:solidFill>
                  <a:srgbClr val="231F20"/>
                </a:solidFill>
                <a:latin typeface="Roboto" panose="02000000000000000000" pitchFamily="2" charset="0"/>
                <a:ea typeface="Roboto" panose="02000000000000000000" pitchFamily="2" charset="0"/>
                <a:cs typeface="Arial"/>
              </a:rPr>
              <a:t>influence</a:t>
            </a:r>
            <a:r>
              <a:rPr sz="1800" spc="-105" dirty="0">
                <a:solidFill>
                  <a:srgbClr val="231F20"/>
                </a:solidFill>
                <a:latin typeface="Roboto" panose="02000000000000000000" pitchFamily="2" charset="0"/>
                <a:ea typeface="Roboto" panose="02000000000000000000" pitchFamily="2" charset="0"/>
                <a:cs typeface="Arial"/>
              </a:rPr>
              <a:t> </a:t>
            </a:r>
            <a:r>
              <a:rPr sz="1800" spc="15" dirty="0">
                <a:solidFill>
                  <a:srgbClr val="231F20"/>
                </a:solidFill>
                <a:latin typeface="Roboto" panose="02000000000000000000" pitchFamily="2" charset="0"/>
                <a:ea typeface="Roboto" panose="02000000000000000000" pitchFamily="2" charset="0"/>
                <a:cs typeface="Arial"/>
              </a:rPr>
              <a:t>and</a:t>
            </a:r>
            <a:r>
              <a:rPr sz="1800" spc="-100" dirty="0">
                <a:solidFill>
                  <a:srgbClr val="231F20"/>
                </a:solidFill>
                <a:latin typeface="Roboto" panose="02000000000000000000" pitchFamily="2" charset="0"/>
                <a:ea typeface="Roboto" panose="02000000000000000000" pitchFamily="2" charset="0"/>
                <a:cs typeface="Arial"/>
              </a:rPr>
              <a:t> </a:t>
            </a:r>
            <a:r>
              <a:rPr sz="1800" spc="45" dirty="0">
                <a:solidFill>
                  <a:srgbClr val="231F20"/>
                </a:solidFill>
                <a:latin typeface="Roboto" panose="02000000000000000000" pitchFamily="2" charset="0"/>
                <a:ea typeface="Roboto" panose="02000000000000000000" pitchFamily="2" charset="0"/>
                <a:cs typeface="Arial"/>
              </a:rPr>
              <a:t>to</a:t>
            </a:r>
            <a:r>
              <a:rPr sz="1800" spc="-105" dirty="0">
                <a:solidFill>
                  <a:srgbClr val="231F20"/>
                </a:solidFill>
                <a:latin typeface="Roboto" panose="02000000000000000000" pitchFamily="2" charset="0"/>
                <a:ea typeface="Roboto" panose="02000000000000000000" pitchFamily="2" charset="0"/>
                <a:cs typeface="Arial"/>
              </a:rPr>
              <a:t> </a:t>
            </a:r>
            <a:r>
              <a:rPr sz="1800" spc="25" dirty="0">
                <a:solidFill>
                  <a:srgbClr val="231F20"/>
                </a:solidFill>
                <a:latin typeface="Roboto" panose="02000000000000000000" pitchFamily="2" charset="0"/>
                <a:ea typeface="Roboto" panose="02000000000000000000" pitchFamily="2" charset="0"/>
                <a:cs typeface="Arial"/>
              </a:rPr>
              <a:t>build</a:t>
            </a:r>
            <a:r>
              <a:rPr sz="1800" spc="-105" dirty="0">
                <a:solidFill>
                  <a:srgbClr val="231F20"/>
                </a:solidFill>
                <a:latin typeface="Roboto" panose="02000000000000000000" pitchFamily="2" charset="0"/>
                <a:ea typeface="Roboto" panose="02000000000000000000" pitchFamily="2" charset="0"/>
                <a:cs typeface="Arial"/>
              </a:rPr>
              <a:t> </a:t>
            </a:r>
            <a:r>
              <a:rPr sz="1800" spc="25" dirty="0">
                <a:solidFill>
                  <a:srgbClr val="231F20"/>
                </a:solidFill>
                <a:latin typeface="Roboto" panose="02000000000000000000" pitchFamily="2" charset="0"/>
                <a:ea typeface="Roboto" panose="02000000000000000000" pitchFamily="2" charset="0"/>
                <a:cs typeface="Arial"/>
              </a:rPr>
              <a:t>the</a:t>
            </a:r>
            <a:r>
              <a:rPr sz="1800" spc="-100" dirty="0">
                <a:solidFill>
                  <a:srgbClr val="231F20"/>
                </a:solidFill>
                <a:latin typeface="Roboto" panose="02000000000000000000" pitchFamily="2" charset="0"/>
                <a:ea typeface="Roboto" panose="02000000000000000000" pitchFamily="2" charset="0"/>
                <a:cs typeface="Arial"/>
              </a:rPr>
              <a:t> </a:t>
            </a:r>
            <a:r>
              <a:rPr sz="1800" spc="-25" dirty="0">
                <a:solidFill>
                  <a:srgbClr val="231F20"/>
                </a:solidFill>
                <a:latin typeface="Roboto" panose="02000000000000000000" pitchFamily="2" charset="0"/>
                <a:ea typeface="Roboto" panose="02000000000000000000" pitchFamily="2" charset="0"/>
                <a:cs typeface="Arial"/>
              </a:rPr>
              <a:t>safe,  </a:t>
            </a:r>
            <a:r>
              <a:rPr sz="1800" spc="-5" dirty="0">
                <a:solidFill>
                  <a:srgbClr val="231F20"/>
                </a:solidFill>
                <a:latin typeface="Roboto" panose="02000000000000000000" pitchFamily="2" charset="0"/>
                <a:ea typeface="Roboto" panose="02000000000000000000" pitchFamily="2" charset="0"/>
                <a:cs typeface="Arial"/>
              </a:rPr>
              <a:t>sustainable, </a:t>
            </a:r>
            <a:r>
              <a:rPr sz="1800" spc="15" dirty="0">
                <a:solidFill>
                  <a:srgbClr val="231F20"/>
                </a:solidFill>
                <a:latin typeface="Roboto" panose="02000000000000000000" pitchFamily="2" charset="0"/>
                <a:ea typeface="Roboto" panose="02000000000000000000" pitchFamily="2" charset="0"/>
                <a:cs typeface="Arial"/>
              </a:rPr>
              <a:t>inspiring </a:t>
            </a:r>
            <a:r>
              <a:rPr sz="1800" spc="35" dirty="0">
                <a:solidFill>
                  <a:srgbClr val="231F20"/>
                </a:solidFill>
                <a:latin typeface="Roboto" panose="02000000000000000000" pitchFamily="2" charset="0"/>
                <a:ea typeface="Roboto" panose="02000000000000000000" pitchFamily="2" charset="0"/>
                <a:cs typeface="Arial"/>
              </a:rPr>
              <a:t>future </a:t>
            </a:r>
            <a:r>
              <a:rPr sz="1800" spc="60" dirty="0">
                <a:solidFill>
                  <a:srgbClr val="231F20"/>
                </a:solidFill>
                <a:latin typeface="Roboto" panose="02000000000000000000" pitchFamily="2" charset="0"/>
                <a:ea typeface="Roboto" panose="02000000000000000000" pitchFamily="2" charset="0"/>
                <a:cs typeface="Arial"/>
              </a:rPr>
              <a:t>we </a:t>
            </a:r>
            <a:r>
              <a:rPr sz="1800" spc="5" dirty="0">
                <a:solidFill>
                  <a:srgbClr val="231F20"/>
                </a:solidFill>
                <a:latin typeface="Roboto" panose="02000000000000000000" pitchFamily="2" charset="0"/>
                <a:ea typeface="Roboto" panose="02000000000000000000" pitchFamily="2" charset="0"/>
                <a:cs typeface="Arial"/>
              </a:rPr>
              <a:t>deserve,  </a:t>
            </a:r>
            <a:r>
              <a:rPr sz="1800" spc="15" dirty="0">
                <a:solidFill>
                  <a:srgbClr val="231F20"/>
                </a:solidFill>
                <a:latin typeface="Roboto" panose="02000000000000000000" pitchFamily="2" charset="0"/>
                <a:ea typeface="Roboto" panose="02000000000000000000" pitchFamily="2" charset="0"/>
                <a:cs typeface="Arial"/>
              </a:rPr>
              <a:t>and </a:t>
            </a:r>
            <a:r>
              <a:rPr sz="1800" spc="35" dirty="0">
                <a:solidFill>
                  <a:srgbClr val="231F20"/>
                </a:solidFill>
                <a:latin typeface="Roboto" panose="02000000000000000000" pitchFamily="2" charset="0"/>
                <a:ea typeface="Roboto" panose="02000000000000000000" pitchFamily="2" charset="0"/>
                <a:cs typeface="Arial"/>
              </a:rPr>
              <a:t>our </a:t>
            </a:r>
            <a:r>
              <a:rPr sz="1800" spc="20" dirty="0">
                <a:solidFill>
                  <a:srgbClr val="231F20"/>
                </a:solidFill>
                <a:latin typeface="Roboto" panose="02000000000000000000" pitchFamily="2" charset="0"/>
                <a:ea typeface="Roboto" panose="02000000000000000000" pitchFamily="2" charset="0"/>
                <a:cs typeface="Arial"/>
              </a:rPr>
              <a:t>responsibility </a:t>
            </a:r>
            <a:r>
              <a:rPr sz="1800" spc="-20" dirty="0">
                <a:solidFill>
                  <a:srgbClr val="231F20"/>
                </a:solidFill>
                <a:latin typeface="Roboto" panose="02000000000000000000" pitchFamily="2" charset="0"/>
                <a:ea typeface="Roboto" panose="02000000000000000000" pitchFamily="2" charset="0"/>
                <a:cs typeface="Arial"/>
              </a:rPr>
              <a:t>is </a:t>
            </a:r>
            <a:r>
              <a:rPr sz="1800" spc="45" dirty="0">
                <a:solidFill>
                  <a:srgbClr val="231F20"/>
                </a:solidFill>
                <a:latin typeface="Roboto" panose="02000000000000000000" pitchFamily="2" charset="0"/>
                <a:ea typeface="Roboto" panose="02000000000000000000" pitchFamily="2" charset="0"/>
                <a:cs typeface="Arial"/>
              </a:rPr>
              <a:t>to </a:t>
            </a:r>
            <a:r>
              <a:rPr sz="1800" spc="-15" dirty="0">
                <a:solidFill>
                  <a:srgbClr val="231F20"/>
                </a:solidFill>
                <a:latin typeface="Roboto" panose="02000000000000000000" pitchFamily="2" charset="0"/>
                <a:ea typeface="Roboto" panose="02000000000000000000" pitchFamily="2" charset="0"/>
                <a:cs typeface="Arial"/>
              </a:rPr>
              <a:t>leave </a:t>
            </a:r>
            <a:r>
              <a:rPr sz="1800" spc="35" dirty="0">
                <a:solidFill>
                  <a:srgbClr val="231F20"/>
                </a:solidFill>
                <a:latin typeface="Roboto" panose="02000000000000000000" pitchFamily="2" charset="0"/>
                <a:ea typeface="Roboto" panose="02000000000000000000" pitchFamily="2" charset="0"/>
                <a:cs typeface="Arial"/>
              </a:rPr>
              <a:t>our </a:t>
            </a:r>
            <a:r>
              <a:rPr sz="1800" spc="15" dirty="0">
                <a:solidFill>
                  <a:srgbClr val="231F20"/>
                </a:solidFill>
                <a:latin typeface="Roboto" panose="02000000000000000000" pitchFamily="2" charset="0"/>
                <a:ea typeface="Roboto" panose="02000000000000000000" pitchFamily="2" charset="0"/>
                <a:cs typeface="Arial"/>
              </a:rPr>
              <a:t>cities  and regions </a:t>
            </a:r>
            <a:r>
              <a:rPr sz="1800" spc="-10" dirty="0">
                <a:solidFill>
                  <a:srgbClr val="231F20"/>
                </a:solidFill>
                <a:latin typeface="Roboto" panose="02000000000000000000" pitchFamily="2" charset="0"/>
                <a:ea typeface="Roboto" panose="02000000000000000000" pitchFamily="2" charset="0"/>
                <a:cs typeface="Arial"/>
              </a:rPr>
              <a:t>in </a:t>
            </a:r>
            <a:r>
              <a:rPr sz="1800" spc="-35" dirty="0">
                <a:solidFill>
                  <a:srgbClr val="231F20"/>
                </a:solidFill>
                <a:latin typeface="Roboto" panose="02000000000000000000" pitchFamily="2" charset="0"/>
                <a:ea typeface="Roboto" panose="02000000000000000000" pitchFamily="2" charset="0"/>
                <a:cs typeface="Arial"/>
              </a:rPr>
              <a:t>a </a:t>
            </a:r>
            <a:r>
              <a:rPr sz="1800" spc="50" dirty="0">
                <a:solidFill>
                  <a:srgbClr val="231F20"/>
                </a:solidFill>
                <a:latin typeface="Roboto" panose="02000000000000000000" pitchFamily="2" charset="0"/>
                <a:ea typeface="Roboto" panose="02000000000000000000" pitchFamily="2" charset="0"/>
                <a:cs typeface="Arial"/>
              </a:rPr>
              <a:t>better </a:t>
            </a:r>
            <a:r>
              <a:rPr sz="1800" spc="30" dirty="0">
                <a:solidFill>
                  <a:srgbClr val="231F20"/>
                </a:solidFill>
                <a:latin typeface="Roboto" panose="02000000000000000000" pitchFamily="2" charset="0"/>
                <a:ea typeface="Roboto" panose="02000000000000000000" pitchFamily="2" charset="0"/>
                <a:cs typeface="Arial"/>
              </a:rPr>
              <a:t>condition </a:t>
            </a:r>
            <a:r>
              <a:rPr sz="1800" spc="15" dirty="0">
                <a:solidFill>
                  <a:srgbClr val="231F20"/>
                </a:solidFill>
                <a:latin typeface="Roboto" panose="02000000000000000000" pitchFamily="2" charset="0"/>
                <a:ea typeface="Roboto" panose="02000000000000000000" pitchFamily="2" charset="0"/>
                <a:cs typeface="Arial"/>
              </a:rPr>
              <a:t>than </a:t>
            </a:r>
            <a:r>
              <a:rPr sz="1800" spc="60" dirty="0">
                <a:solidFill>
                  <a:srgbClr val="231F20"/>
                </a:solidFill>
                <a:latin typeface="Roboto" panose="02000000000000000000" pitchFamily="2" charset="0"/>
                <a:ea typeface="Roboto" panose="02000000000000000000" pitchFamily="2" charset="0"/>
                <a:cs typeface="Arial"/>
              </a:rPr>
              <a:t>we  </a:t>
            </a:r>
            <a:r>
              <a:rPr sz="1800" spc="35" dirty="0">
                <a:solidFill>
                  <a:srgbClr val="231F20"/>
                </a:solidFill>
                <a:latin typeface="Roboto" panose="02000000000000000000" pitchFamily="2" charset="0"/>
                <a:ea typeface="Roboto" panose="02000000000000000000" pitchFamily="2" charset="0"/>
                <a:cs typeface="Arial"/>
              </a:rPr>
              <a:t>found</a:t>
            </a:r>
            <a:r>
              <a:rPr sz="1800" spc="-110" dirty="0">
                <a:solidFill>
                  <a:srgbClr val="231F20"/>
                </a:solidFill>
                <a:latin typeface="Roboto" panose="02000000000000000000" pitchFamily="2" charset="0"/>
                <a:ea typeface="Roboto" panose="02000000000000000000" pitchFamily="2" charset="0"/>
                <a:cs typeface="Arial"/>
              </a:rPr>
              <a:t> </a:t>
            </a:r>
            <a:r>
              <a:rPr sz="1800" spc="5" dirty="0">
                <a:solidFill>
                  <a:srgbClr val="231F20"/>
                </a:solidFill>
                <a:latin typeface="Roboto" panose="02000000000000000000" pitchFamily="2" charset="0"/>
                <a:ea typeface="Roboto" panose="02000000000000000000" pitchFamily="2" charset="0"/>
                <a:cs typeface="Arial"/>
              </a:rPr>
              <a:t>them.</a:t>
            </a:r>
            <a:endParaRPr sz="1800" dirty="0">
              <a:latin typeface="Roboto" panose="02000000000000000000" pitchFamily="2" charset="0"/>
              <a:ea typeface="Roboto" panose="02000000000000000000" pitchFamily="2" charset="0"/>
              <a:cs typeface="Arial"/>
            </a:endParaRPr>
          </a:p>
          <a:p>
            <a:pPr marL="12700" marR="502284">
              <a:lnSpc>
                <a:spcPct val="100000"/>
              </a:lnSpc>
              <a:spcBef>
                <a:spcPts val="850"/>
              </a:spcBef>
            </a:pPr>
            <a:r>
              <a:rPr sz="1800" spc="15" dirty="0">
                <a:solidFill>
                  <a:srgbClr val="231F20"/>
                </a:solidFill>
                <a:latin typeface="Roboto" panose="02000000000000000000" pitchFamily="2" charset="0"/>
                <a:ea typeface="Roboto" panose="02000000000000000000" pitchFamily="2" charset="0"/>
                <a:cs typeface="Arial"/>
              </a:rPr>
              <a:t>Our</a:t>
            </a:r>
            <a:r>
              <a:rPr sz="1800" spc="-110" dirty="0">
                <a:solidFill>
                  <a:srgbClr val="231F20"/>
                </a:solidFill>
                <a:latin typeface="Roboto" panose="02000000000000000000" pitchFamily="2" charset="0"/>
                <a:ea typeface="Roboto" panose="02000000000000000000" pitchFamily="2" charset="0"/>
                <a:cs typeface="Arial"/>
              </a:rPr>
              <a:t> </a:t>
            </a:r>
            <a:r>
              <a:rPr sz="1800" u="sng" spc="15" dirty="0">
                <a:solidFill>
                  <a:srgbClr val="231F20"/>
                </a:solidFill>
                <a:uFill>
                  <a:solidFill>
                    <a:srgbClr val="231F20"/>
                  </a:solidFill>
                </a:uFill>
                <a:latin typeface="Roboto" panose="02000000000000000000" pitchFamily="2" charset="0"/>
                <a:ea typeface="Roboto" panose="02000000000000000000" pitchFamily="2" charset="0"/>
                <a:cs typeface="Arial"/>
              </a:rPr>
              <a:t>Projects</a:t>
            </a:r>
            <a:r>
              <a:rPr sz="1800" spc="-110" dirty="0">
                <a:solidFill>
                  <a:srgbClr val="231F20"/>
                </a:solidFill>
                <a:latin typeface="Roboto" panose="02000000000000000000" pitchFamily="2" charset="0"/>
                <a:ea typeface="Roboto" panose="02000000000000000000" pitchFamily="2" charset="0"/>
                <a:cs typeface="Arial"/>
              </a:rPr>
              <a:t> </a:t>
            </a:r>
            <a:r>
              <a:rPr sz="1800" spc="20" dirty="0">
                <a:solidFill>
                  <a:srgbClr val="231F20"/>
                </a:solidFill>
                <a:latin typeface="Roboto" panose="02000000000000000000" pitchFamily="2" charset="0"/>
                <a:ea typeface="Roboto" panose="02000000000000000000" pitchFamily="2" charset="0"/>
                <a:cs typeface="Arial"/>
              </a:rPr>
              <a:t>team</a:t>
            </a:r>
            <a:r>
              <a:rPr sz="1800" spc="-110" dirty="0">
                <a:solidFill>
                  <a:srgbClr val="231F20"/>
                </a:solidFill>
                <a:latin typeface="Roboto" panose="02000000000000000000" pitchFamily="2" charset="0"/>
                <a:ea typeface="Roboto" panose="02000000000000000000" pitchFamily="2" charset="0"/>
                <a:cs typeface="Arial"/>
              </a:rPr>
              <a:t> </a:t>
            </a:r>
            <a:r>
              <a:rPr sz="1800" spc="20" dirty="0">
                <a:solidFill>
                  <a:srgbClr val="231F20"/>
                </a:solidFill>
                <a:latin typeface="Roboto" panose="02000000000000000000" pitchFamily="2" charset="0"/>
                <a:ea typeface="Roboto" panose="02000000000000000000" pitchFamily="2" charset="0"/>
                <a:cs typeface="Arial"/>
              </a:rPr>
              <a:t>deliver</a:t>
            </a:r>
            <a:r>
              <a:rPr sz="1800" spc="-110" dirty="0">
                <a:solidFill>
                  <a:srgbClr val="231F20"/>
                </a:solidFill>
                <a:latin typeface="Roboto" panose="02000000000000000000" pitchFamily="2" charset="0"/>
                <a:ea typeface="Roboto" panose="02000000000000000000" pitchFamily="2" charset="0"/>
                <a:cs typeface="Arial"/>
              </a:rPr>
              <a:t> </a:t>
            </a:r>
            <a:r>
              <a:rPr sz="1800" spc="5" dirty="0">
                <a:solidFill>
                  <a:srgbClr val="231F20"/>
                </a:solidFill>
                <a:latin typeface="Roboto" panose="02000000000000000000" pitchFamily="2" charset="0"/>
                <a:ea typeface="Roboto" panose="02000000000000000000" pitchFamily="2" charset="0"/>
                <a:cs typeface="Arial"/>
              </a:rPr>
              <a:t>durable,</a:t>
            </a:r>
            <a:r>
              <a:rPr sz="1800" spc="-110" dirty="0">
                <a:solidFill>
                  <a:srgbClr val="231F20"/>
                </a:solidFill>
                <a:latin typeface="Roboto" panose="02000000000000000000" pitchFamily="2" charset="0"/>
                <a:ea typeface="Roboto" panose="02000000000000000000" pitchFamily="2" charset="0"/>
                <a:cs typeface="Arial"/>
              </a:rPr>
              <a:t> </a:t>
            </a:r>
            <a:r>
              <a:rPr sz="1800" spc="45" dirty="0">
                <a:solidFill>
                  <a:srgbClr val="231F20"/>
                </a:solidFill>
                <a:latin typeface="Roboto" panose="02000000000000000000" pitchFamily="2" charset="0"/>
                <a:ea typeface="Roboto" panose="02000000000000000000" pitchFamily="2" charset="0"/>
                <a:cs typeface="Arial"/>
              </a:rPr>
              <a:t>low  </a:t>
            </a:r>
            <a:r>
              <a:rPr sz="1800" spc="20" dirty="0">
                <a:solidFill>
                  <a:srgbClr val="231F20"/>
                </a:solidFill>
                <a:latin typeface="Roboto" panose="02000000000000000000" pitchFamily="2" charset="0"/>
                <a:ea typeface="Roboto" panose="02000000000000000000" pitchFamily="2" charset="0"/>
                <a:cs typeface="Arial"/>
              </a:rPr>
              <a:t>impact, </a:t>
            </a:r>
            <a:r>
              <a:rPr sz="1800" spc="15" dirty="0">
                <a:solidFill>
                  <a:srgbClr val="231F20"/>
                </a:solidFill>
                <a:latin typeface="Roboto" panose="02000000000000000000" pitchFamily="2" charset="0"/>
                <a:ea typeface="Roboto" panose="02000000000000000000" pitchFamily="2" charset="0"/>
                <a:cs typeface="Arial"/>
              </a:rPr>
              <a:t>high </a:t>
            </a:r>
            <a:r>
              <a:rPr sz="1800" spc="40" dirty="0">
                <a:solidFill>
                  <a:srgbClr val="231F20"/>
                </a:solidFill>
                <a:latin typeface="Roboto" panose="02000000000000000000" pitchFamily="2" charset="0"/>
                <a:ea typeface="Roboto" panose="02000000000000000000" pitchFamily="2" charset="0"/>
                <a:cs typeface="Arial"/>
              </a:rPr>
              <a:t>performance </a:t>
            </a:r>
            <a:r>
              <a:rPr sz="1800" spc="10" dirty="0">
                <a:solidFill>
                  <a:srgbClr val="231F20"/>
                </a:solidFill>
                <a:latin typeface="Roboto" panose="02000000000000000000" pitchFamily="2" charset="0"/>
                <a:ea typeface="Roboto" panose="02000000000000000000" pitchFamily="2" charset="0"/>
                <a:cs typeface="Arial"/>
              </a:rPr>
              <a:t>housing  </a:t>
            </a:r>
            <a:r>
              <a:rPr sz="1800" spc="15" dirty="0">
                <a:solidFill>
                  <a:srgbClr val="231F20"/>
                </a:solidFill>
                <a:latin typeface="Roboto" panose="02000000000000000000" pitchFamily="2" charset="0"/>
                <a:ea typeface="Roboto" panose="02000000000000000000" pitchFamily="2" charset="0"/>
                <a:cs typeface="Arial"/>
              </a:rPr>
              <a:t>and</a:t>
            </a:r>
            <a:r>
              <a:rPr sz="1800" spc="-105" dirty="0">
                <a:solidFill>
                  <a:srgbClr val="231F20"/>
                </a:solidFill>
                <a:latin typeface="Roboto" panose="02000000000000000000" pitchFamily="2" charset="0"/>
                <a:ea typeface="Roboto" panose="02000000000000000000" pitchFamily="2" charset="0"/>
                <a:cs typeface="Arial"/>
              </a:rPr>
              <a:t> </a:t>
            </a:r>
            <a:r>
              <a:rPr sz="1800" spc="35" dirty="0">
                <a:solidFill>
                  <a:srgbClr val="231F20"/>
                </a:solidFill>
                <a:latin typeface="Roboto" panose="02000000000000000000" pitchFamily="2" charset="0"/>
                <a:ea typeface="Roboto" panose="02000000000000000000" pitchFamily="2" charset="0"/>
                <a:cs typeface="Arial"/>
              </a:rPr>
              <a:t>precincts</a:t>
            </a:r>
            <a:r>
              <a:rPr sz="1800" spc="-100" dirty="0">
                <a:solidFill>
                  <a:srgbClr val="231F20"/>
                </a:solidFill>
                <a:latin typeface="Roboto" panose="02000000000000000000" pitchFamily="2" charset="0"/>
                <a:ea typeface="Roboto" panose="02000000000000000000" pitchFamily="2" charset="0"/>
                <a:cs typeface="Arial"/>
              </a:rPr>
              <a:t> </a:t>
            </a:r>
            <a:r>
              <a:rPr sz="1800" spc="30" dirty="0">
                <a:solidFill>
                  <a:srgbClr val="231F20"/>
                </a:solidFill>
                <a:latin typeface="Roboto" panose="02000000000000000000" pitchFamily="2" charset="0"/>
                <a:ea typeface="Roboto" panose="02000000000000000000" pitchFamily="2" charset="0"/>
                <a:cs typeface="Arial"/>
              </a:rPr>
              <a:t>that</a:t>
            </a:r>
            <a:r>
              <a:rPr sz="1800" spc="-100" dirty="0">
                <a:solidFill>
                  <a:srgbClr val="231F20"/>
                </a:solidFill>
                <a:latin typeface="Roboto" panose="02000000000000000000" pitchFamily="2" charset="0"/>
                <a:ea typeface="Roboto" panose="02000000000000000000" pitchFamily="2" charset="0"/>
                <a:cs typeface="Arial"/>
              </a:rPr>
              <a:t> </a:t>
            </a:r>
            <a:r>
              <a:rPr sz="1800" spc="5" dirty="0">
                <a:solidFill>
                  <a:srgbClr val="231F20"/>
                </a:solidFill>
                <a:latin typeface="Roboto" panose="02000000000000000000" pitchFamily="2" charset="0"/>
                <a:ea typeface="Roboto" panose="02000000000000000000" pitchFamily="2" charset="0"/>
                <a:cs typeface="Arial"/>
              </a:rPr>
              <a:t>are</a:t>
            </a:r>
            <a:r>
              <a:rPr sz="1800" spc="-105" dirty="0">
                <a:solidFill>
                  <a:srgbClr val="231F20"/>
                </a:solidFill>
                <a:latin typeface="Roboto" panose="02000000000000000000" pitchFamily="2" charset="0"/>
                <a:ea typeface="Roboto" panose="02000000000000000000" pitchFamily="2" charset="0"/>
                <a:cs typeface="Arial"/>
              </a:rPr>
              <a:t> </a:t>
            </a:r>
            <a:r>
              <a:rPr sz="1800" spc="10" dirty="0">
                <a:solidFill>
                  <a:srgbClr val="231F20"/>
                </a:solidFill>
                <a:latin typeface="Roboto" panose="02000000000000000000" pitchFamily="2" charset="0"/>
                <a:ea typeface="Roboto" panose="02000000000000000000" pitchFamily="2" charset="0"/>
                <a:cs typeface="Arial"/>
              </a:rPr>
              <a:t>environmentally  sustainable </a:t>
            </a:r>
            <a:r>
              <a:rPr sz="1800" spc="15" dirty="0">
                <a:solidFill>
                  <a:srgbClr val="231F20"/>
                </a:solidFill>
                <a:latin typeface="Roboto" panose="02000000000000000000" pitchFamily="2" charset="0"/>
                <a:ea typeface="Roboto" panose="02000000000000000000" pitchFamily="2" charset="0"/>
                <a:cs typeface="Arial"/>
              </a:rPr>
              <a:t>and </a:t>
            </a:r>
            <a:r>
              <a:rPr sz="1800" spc="35" dirty="0">
                <a:solidFill>
                  <a:srgbClr val="231F20"/>
                </a:solidFill>
                <a:latin typeface="Roboto" panose="02000000000000000000" pitchFamily="2" charset="0"/>
                <a:ea typeface="Roboto" panose="02000000000000000000" pitchFamily="2" charset="0"/>
                <a:cs typeface="Arial"/>
              </a:rPr>
              <a:t>connected </a:t>
            </a:r>
            <a:r>
              <a:rPr sz="1800" spc="45" dirty="0">
                <a:solidFill>
                  <a:srgbClr val="231F20"/>
                </a:solidFill>
                <a:latin typeface="Roboto" panose="02000000000000000000" pitchFamily="2" charset="0"/>
                <a:ea typeface="Roboto" panose="02000000000000000000" pitchFamily="2" charset="0"/>
                <a:cs typeface="Arial"/>
              </a:rPr>
              <a:t>to </a:t>
            </a:r>
            <a:r>
              <a:rPr sz="1800" spc="25" dirty="0">
                <a:solidFill>
                  <a:srgbClr val="231F20"/>
                </a:solidFill>
                <a:latin typeface="Roboto" panose="02000000000000000000" pitchFamily="2" charset="0"/>
                <a:ea typeface="Roboto" panose="02000000000000000000" pitchFamily="2" charset="0"/>
                <a:cs typeface="Arial"/>
              </a:rPr>
              <a:t>the  </a:t>
            </a:r>
            <a:r>
              <a:rPr sz="1800" spc="20" dirty="0">
                <a:solidFill>
                  <a:srgbClr val="231F20"/>
                </a:solidFill>
                <a:latin typeface="Roboto" panose="02000000000000000000" pitchFamily="2" charset="0"/>
                <a:ea typeface="Roboto" panose="02000000000000000000" pitchFamily="2" charset="0"/>
                <a:cs typeface="Arial"/>
              </a:rPr>
              <a:t>communities</a:t>
            </a:r>
            <a:r>
              <a:rPr sz="1800" spc="-110" dirty="0">
                <a:solidFill>
                  <a:srgbClr val="231F20"/>
                </a:solidFill>
                <a:latin typeface="Roboto" panose="02000000000000000000" pitchFamily="2" charset="0"/>
                <a:ea typeface="Roboto" panose="02000000000000000000" pitchFamily="2" charset="0"/>
                <a:cs typeface="Arial"/>
              </a:rPr>
              <a:t> </a:t>
            </a:r>
            <a:r>
              <a:rPr sz="1800" spc="-10" dirty="0">
                <a:solidFill>
                  <a:srgbClr val="231F20"/>
                </a:solidFill>
                <a:latin typeface="Roboto" panose="02000000000000000000" pitchFamily="2" charset="0"/>
                <a:ea typeface="Roboto" panose="02000000000000000000" pitchFamily="2" charset="0"/>
                <a:cs typeface="Arial"/>
              </a:rPr>
              <a:t>in</a:t>
            </a:r>
            <a:r>
              <a:rPr sz="1800" spc="-105" dirty="0">
                <a:solidFill>
                  <a:srgbClr val="231F20"/>
                </a:solidFill>
                <a:latin typeface="Roboto" panose="02000000000000000000" pitchFamily="2" charset="0"/>
                <a:ea typeface="Roboto" panose="02000000000000000000" pitchFamily="2" charset="0"/>
                <a:cs typeface="Arial"/>
              </a:rPr>
              <a:t> </a:t>
            </a:r>
            <a:r>
              <a:rPr sz="1800" spc="40" dirty="0">
                <a:solidFill>
                  <a:srgbClr val="231F20"/>
                </a:solidFill>
                <a:latin typeface="Roboto" panose="02000000000000000000" pitchFamily="2" charset="0"/>
                <a:ea typeface="Roboto" panose="02000000000000000000" pitchFamily="2" charset="0"/>
                <a:cs typeface="Arial"/>
              </a:rPr>
              <a:t>which</a:t>
            </a:r>
            <a:r>
              <a:rPr sz="1800" spc="-105" dirty="0">
                <a:solidFill>
                  <a:srgbClr val="231F20"/>
                </a:solidFill>
                <a:latin typeface="Roboto" panose="02000000000000000000" pitchFamily="2" charset="0"/>
                <a:ea typeface="Roboto" panose="02000000000000000000" pitchFamily="2" charset="0"/>
                <a:cs typeface="Arial"/>
              </a:rPr>
              <a:t> </a:t>
            </a:r>
            <a:r>
              <a:rPr sz="1800" spc="15" dirty="0">
                <a:solidFill>
                  <a:srgbClr val="231F20"/>
                </a:solidFill>
                <a:latin typeface="Roboto" panose="02000000000000000000" pitchFamily="2" charset="0"/>
                <a:ea typeface="Roboto" panose="02000000000000000000" pitchFamily="2" charset="0"/>
                <a:cs typeface="Arial"/>
              </a:rPr>
              <a:t>they</a:t>
            </a:r>
            <a:r>
              <a:rPr sz="1800" spc="-105" dirty="0">
                <a:solidFill>
                  <a:srgbClr val="231F20"/>
                </a:solidFill>
                <a:latin typeface="Roboto" panose="02000000000000000000" pitchFamily="2" charset="0"/>
                <a:ea typeface="Roboto" panose="02000000000000000000" pitchFamily="2" charset="0"/>
                <a:cs typeface="Arial"/>
              </a:rPr>
              <a:t> </a:t>
            </a:r>
            <a:r>
              <a:rPr sz="1800" spc="5" dirty="0">
                <a:solidFill>
                  <a:srgbClr val="231F20"/>
                </a:solidFill>
                <a:latin typeface="Roboto" panose="02000000000000000000" pitchFamily="2" charset="0"/>
                <a:ea typeface="Roboto" panose="02000000000000000000" pitchFamily="2" charset="0"/>
                <a:cs typeface="Arial"/>
              </a:rPr>
              <a:t>are</a:t>
            </a:r>
            <a:r>
              <a:rPr sz="1800" spc="-110" dirty="0">
                <a:solidFill>
                  <a:srgbClr val="231F20"/>
                </a:solidFill>
                <a:latin typeface="Roboto" panose="02000000000000000000" pitchFamily="2" charset="0"/>
                <a:ea typeface="Roboto" panose="02000000000000000000" pitchFamily="2" charset="0"/>
                <a:cs typeface="Arial"/>
              </a:rPr>
              <a:t> </a:t>
            </a:r>
            <a:r>
              <a:rPr sz="1800" spc="5" dirty="0">
                <a:solidFill>
                  <a:srgbClr val="231F20"/>
                </a:solidFill>
                <a:latin typeface="Roboto" panose="02000000000000000000" pitchFamily="2" charset="0"/>
                <a:ea typeface="Roboto" panose="02000000000000000000" pitchFamily="2" charset="0"/>
                <a:cs typeface="Arial"/>
              </a:rPr>
              <a:t>built.</a:t>
            </a:r>
            <a:endParaRPr sz="1800" dirty="0">
              <a:latin typeface="Roboto" panose="02000000000000000000" pitchFamily="2" charset="0"/>
              <a:ea typeface="Roboto" panose="02000000000000000000" pitchFamily="2" charset="0"/>
              <a:cs typeface="Arial"/>
            </a:endParaRPr>
          </a:p>
          <a:p>
            <a:pPr marL="12700" marR="219075">
              <a:lnSpc>
                <a:spcPct val="100000"/>
              </a:lnSpc>
              <a:spcBef>
                <a:spcPts val="850"/>
              </a:spcBef>
            </a:pPr>
            <a:r>
              <a:rPr sz="1800" spc="15" dirty="0">
                <a:solidFill>
                  <a:srgbClr val="231F20"/>
                </a:solidFill>
                <a:latin typeface="Roboto" panose="02000000000000000000" pitchFamily="2" charset="0"/>
                <a:ea typeface="Roboto" panose="02000000000000000000" pitchFamily="2" charset="0"/>
                <a:cs typeface="Arial"/>
              </a:rPr>
              <a:t>Our </a:t>
            </a:r>
            <a:r>
              <a:rPr sz="1800" u="sng" spc="10" dirty="0">
                <a:solidFill>
                  <a:srgbClr val="231F20"/>
                </a:solidFill>
                <a:uFill>
                  <a:solidFill>
                    <a:srgbClr val="231F20"/>
                  </a:solidFill>
                </a:uFill>
                <a:latin typeface="Roboto" panose="02000000000000000000" pitchFamily="2" charset="0"/>
                <a:ea typeface="Roboto" panose="02000000000000000000" pitchFamily="2" charset="0"/>
                <a:cs typeface="Arial"/>
              </a:rPr>
              <a:t>Sustainability</a:t>
            </a:r>
            <a:r>
              <a:rPr sz="1800" spc="10" dirty="0">
                <a:solidFill>
                  <a:srgbClr val="231F20"/>
                </a:solidFill>
                <a:latin typeface="Roboto" panose="02000000000000000000" pitchFamily="2" charset="0"/>
                <a:ea typeface="Roboto" panose="02000000000000000000" pitchFamily="2" charset="0"/>
                <a:cs typeface="Arial"/>
              </a:rPr>
              <a:t> </a:t>
            </a:r>
            <a:r>
              <a:rPr sz="1800" spc="35" dirty="0">
                <a:solidFill>
                  <a:srgbClr val="231F20"/>
                </a:solidFill>
                <a:latin typeface="Roboto" panose="02000000000000000000" pitchFamily="2" charset="0"/>
                <a:ea typeface="Roboto" panose="02000000000000000000" pitchFamily="2" charset="0"/>
                <a:cs typeface="Arial"/>
              </a:rPr>
              <a:t>practice </a:t>
            </a:r>
            <a:r>
              <a:rPr sz="1800" spc="5" dirty="0">
                <a:solidFill>
                  <a:srgbClr val="231F20"/>
                </a:solidFill>
                <a:latin typeface="Roboto" panose="02000000000000000000" pitchFamily="2" charset="0"/>
                <a:ea typeface="Roboto" panose="02000000000000000000" pitchFamily="2" charset="0"/>
                <a:cs typeface="Arial"/>
              </a:rPr>
              <a:t>advises </a:t>
            </a:r>
            <a:r>
              <a:rPr sz="1800" spc="-35" dirty="0">
                <a:solidFill>
                  <a:srgbClr val="231F20"/>
                </a:solidFill>
                <a:latin typeface="Roboto" panose="02000000000000000000" pitchFamily="2" charset="0"/>
                <a:ea typeface="Roboto" panose="02000000000000000000" pitchFamily="2" charset="0"/>
                <a:cs typeface="Arial"/>
              </a:rPr>
              <a:t>a  </a:t>
            </a:r>
            <a:r>
              <a:rPr sz="1800" spc="20" dirty="0">
                <a:solidFill>
                  <a:srgbClr val="231F20"/>
                </a:solidFill>
                <a:latin typeface="Roboto" panose="02000000000000000000" pitchFamily="2" charset="0"/>
                <a:ea typeface="Roboto" panose="02000000000000000000" pitchFamily="2" charset="0"/>
                <a:cs typeface="Arial"/>
              </a:rPr>
              <a:t>range</a:t>
            </a:r>
            <a:r>
              <a:rPr sz="1800" spc="-110" dirty="0">
                <a:solidFill>
                  <a:srgbClr val="231F20"/>
                </a:solidFill>
                <a:latin typeface="Roboto" panose="02000000000000000000" pitchFamily="2" charset="0"/>
                <a:ea typeface="Roboto" panose="02000000000000000000" pitchFamily="2" charset="0"/>
                <a:cs typeface="Arial"/>
              </a:rPr>
              <a:t> </a:t>
            </a:r>
            <a:r>
              <a:rPr sz="1800" spc="60" dirty="0">
                <a:solidFill>
                  <a:srgbClr val="231F20"/>
                </a:solidFill>
                <a:latin typeface="Roboto" panose="02000000000000000000" pitchFamily="2" charset="0"/>
                <a:ea typeface="Roboto" panose="02000000000000000000" pitchFamily="2" charset="0"/>
                <a:cs typeface="Arial"/>
              </a:rPr>
              <a:t>of</a:t>
            </a:r>
            <a:r>
              <a:rPr sz="1800" spc="-105" dirty="0">
                <a:solidFill>
                  <a:srgbClr val="231F20"/>
                </a:solidFill>
                <a:latin typeface="Roboto" panose="02000000000000000000" pitchFamily="2" charset="0"/>
                <a:ea typeface="Roboto" panose="02000000000000000000" pitchFamily="2" charset="0"/>
                <a:cs typeface="Arial"/>
              </a:rPr>
              <a:t> </a:t>
            </a:r>
            <a:r>
              <a:rPr sz="1800" spc="20" dirty="0">
                <a:solidFill>
                  <a:srgbClr val="231F20"/>
                </a:solidFill>
                <a:latin typeface="Roboto" panose="02000000000000000000" pitchFamily="2" charset="0"/>
                <a:ea typeface="Roboto" panose="02000000000000000000" pitchFamily="2" charset="0"/>
                <a:cs typeface="Arial"/>
              </a:rPr>
              <a:t>state</a:t>
            </a:r>
            <a:r>
              <a:rPr sz="1800" spc="-105" dirty="0">
                <a:solidFill>
                  <a:srgbClr val="231F20"/>
                </a:solidFill>
                <a:latin typeface="Roboto" panose="02000000000000000000" pitchFamily="2" charset="0"/>
                <a:ea typeface="Roboto" panose="02000000000000000000" pitchFamily="2" charset="0"/>
                <a:cs typeface="Arial"/>
              </a:rPr>
              <a:t> </a:t>
            </a:r>
            <a:r>
              <a:rPr sz="1800" spc="10" dirty="0">
                <a:solidFill>
                  <a:srgbClr val="231F20"/>
                </a:solidFill>
                <a:latin typeface="Roboto" panose="02000000000000000000" pitchFamily="2" charset="0"/>
                <a:ea typeface="Roboto" panose="02000000000000000000" pitchFamily="2" charset="0"/>
                <a:cs typeface="Arial"/>
              </a:rPr>
              <a:t>governments,</a:t>
            </a:r>
            <a:r>
              <a:rPr sz="1800" spc="-110" dirty="0">
                <a:solidFill>
                  <a:srgbClr val="231F20"/>
                </a:solidFill>
                <a:latin typeface="Roboto" panose="02000000000000000000" pitchFamily="2" charset="0"/>
                <a:ea typeface="Roboto" panose="02000000000000000000" pitchFamily="2" charset="0"/>
                <a:cs typeface="Arial"/>
              </a:rPr>
              <a:t> </a:t>
            </a:r>
            <a:r>
              <a:rPr sz="1800" spc="15" dirty="0">
                <a:solidFill>
                  <a:srgbClr val="231F20"/>
                </a:solidFill>
                <a:latin typeface="Roboto" panose="02000000000000000000" pitchFamily="2" charset="0"/>
                <a:ea typeface="Roboto" panose="02000000000000000000" pitchFamily="2" charset="0"/>
                <a:cs typeface="Arial"/>
              </a:rPr>
              <a:t>local</a:t>
            </a:r>
            <a:r>
              <a:rPr sz="1800" spc="-105" dirty="0">
                <a:solidFill>
                  <a:srgbClr val="231F20"/>
                </a:solidFill>
                <a:latin typeface="Roboto" panose="02000000000000000000" pitchFamily="2" charset="0"/>
                <a:ea typeface="Roboto" panose="02000000000000000000" pitchFamily="2" charset="0"/>
                <a:cs typeface="Arial"/>
              </a:rPr>
              <a:t> </a:t>
            </a:r>
            <a:r>
              <a:rPr sz="1800" spc="25" dirty="0">
                <a:solidFill>
                  <a:srgbClr val="231F20"/>
                </a:solidFill>
                <a:latin typeface="Roboto" panose="02000000000000000000" pitchFamily="2" charset="0"/>
                <a:ea typeface="Roboto" panose="02000000000000000000" pitchFamily="2" charset="0"/>
                <a:cs typeface="Arial"/>
              </a:rPr>
              <a:t>council</a:t>
            </a:r>
            <a:endParaRPr sz="1800" dirty="0">
              <a:latin typeface="Roboto" panose="02000000000000000000" pitchFamily="2" charset="0"/>
              <a:ea typeface="Roboto" panose="02000000000000000000" pitchFamily="2" charset="0"/>
              <a:cs typeface="Arial"/>
            </a:endParaRPr>
          </a:p>
          <a:p>
            <a:pPr marL="12700" marR="38735">
              <a:lnSpc>
                <a:spcPct val="100000"/>
              </a:lnSpc>
            </a:pPr>
            <a:r>
              <a:rPr sz="1800" spc="15" dirty="0">
                <a:solidFill>
                  <a:srgbClr val="231F20"/>
                </a:solidFill>
                <a:latin typeface="Roboto" panose="02000000000000000000" pitchFamily="2" charset="0"/>
                <a:ea typeface="Roboto" panose="02000000000000000000" pitchFamily="2" charset="0"/>
                <a:cs typeface="Arial"/>
              </a:rPr>
              <a:t>authorities</a:t>
            </a:r>
            <a:r>
              <a:rPr sz="1800" spc="-110" dirty="0">
                <a:solidFill>
                  <a:srgbClr val="231F20"/>
                </a:solidFill>
                <a:latin typeface="Roboto" panose="02000000000000000000" pitchFamily="2" charset="0"/>
                <a:ea typeface="Roboto" panose="02000000000000000000" pitchFamily="2" charset="0"/>
                <a:cs typeface="Arial"/>
              </a:rPr>
              <a:t> </a:t>
            </a:r>
            <a:r>
              <a:rPr sz="1800" spc="15" dirty="0">
                <a:solidFill>
                  <a:srgbClr val="231F20"/>
                </a:solidFill>
                <a:latin typeface="Roboto" panose="02000000000000000000" pitchFamily="2" charset="0"/>
                <a:ea typeface="Roboto" panose="02000000000000000000" pitchFamily="2" charset="0"/>
                <a:cs typeface="Arial"/>
              </a:rPr>
              <a:t>and</a:t>
            </a:r>
            <a:r>
              <a:rPr sz="1800" spc="-105" dirty="0">
                <a:solidFill>
                  <a:srgbClr val="231F20"/>
                </a:solidFill>
                <a:latin typeface="Roboto" panose="02000000000000000000" pitchFamily="2" charset="0"/>
                <a:ea typeface="Roboto" panose="02000000000000000000" pitchFamily="2" charset="0"/>
                <a:cs typeface="Arial"/>
              </a:rPr>
              <a:t> </a:t>
            </a:r>
            <a:r>
              <a:rPr sz="1800" dirty="0">
                <a:solidFill>
                  <a:srgbClr val="231F20"/>
                </a:solidFill>
                <a:latin typeface="Roboto" panose="02000000000000000000" pitchFamily="2" charset="0"/>
                <a:ea typeface="Roboto" panose="02000000000000000000" pitchFamily="2" charset="0"/>
                <a:cs typeface="Arial"/>
              </a:rPr>
              <a:t>businesses</a:t>
            </a:r>
            <a:r>
              <a:rPr sz="1800" spc="-110" dirty="0">
                <a:solidFill>
                  <a:srgbClr val="231F20"/>
                </a:solidFill>
                <a:latin typeface="Roboto" panose="02000000000000000000" pitchFamily="2" charset="0"/>
                <a:ea typeface="Roboto" panose="02000000000000000000" pitchFamily="2" charset="0"/>
                <a:cs typeface="Arial"/>
              </a:rPr>
              <a:t> </a:t>
            </a:r>
            <a:r>
              <a:rPr sz="1800" spc="15" dirty="0">
                <a:solidFill>
                  <a:srgbClr val="231F20"/>
                </a:solidFill>
                <a:latin typeface="Roboto" panose="02000000000000000000" pitchFamily="2" charset="0"/>
                <a:ea typeface="Roboto" panose="02000000000000000000" pitchFamily="2" charset="0"/>
                <a:cs typeface="Arial"/>
              </a:rPr>
              <a:t>across</a:t>
            </a:r>
            <a:r>
              <a:rPr sz="1800" spc="-105" dirty="0">
                <a:solidFill>
                  <a:srgbClr val="231F20"/>
                </a:solidFill>
                <a:latin typeface="Roboto" panose="02000000000000000000" pitchFamily="2" charset="0"/>
                <a:ea typeface="Roboto" panose="02000000000000000000" pitchFamily="2" charset="0"/>
                <a:cs typeface="Arial"/>
              </a:rPr>
              <a:t> </a:t>
            </a:r>
            <a:r>
              <a:rPr sz="1800" spc="-35" dirty="0">
                <a:solidFill>
                  <a:srgbClr val="231F20"/>
                </a:solidFill>
                <a:latin typeface="Roboto" panose="02000000000000000000" pitchFamily="2" charset="0"/>
                <a:ea typeface="Roboto" panose="02000000000000000000" pitchFamily="2" charset="0"/>
                <a:cs typeface="Arial"/>
              </a:rPr>
              <a:t>a</a:t>
            </a:r>
            <a:r>
              <a:rPr sz="1800" spc="-105" dirty="0">
                <a:solidFill>
                  <a:srgbClr val="231F20"/>
                </a:solidFill>
                <a:latin typeface="Roboto" panose="02000000000000000000" pitchFamily="2" charset="0"/>
                <a:ea typeface="Roboto" panose="02000000000000000000" pitchFamily="2" charset="0"/>
                <a:cs typeface="Arial"/>
              </a:rPr>
              <a:t> </a:t>
            </a:r>
            <a:r>
              <a:rPr sz="1800" spc="20" dirty="0">
                <a:solidFill>
                  <a:srgbClr val="231F20"/>
                </a:solidFill>
                <a:latin typeface="Roboto" panose="02000000000000000000" pitchFamily="2" charset="0"/>
                <a:ea typeface="Roboto" panose="02000000000000000000" pitchFamily="2" charset="0"/>
                <a:cs typeface="Arial"/>
              </a:rPr>
              <a:t>variety  </a:t>
            </a:r>
            <a:r>
              <a:rPr sz="1800" spc="60" dirty="0">
                <a:solidFill>
                  <a:srgbClr val="231F20"/>
                </a:solidFill>
                <a:latin typeface="Roboto" panose="02000000000000000000" pitchFamily="2" charset="0"/>
                <a:ea typeface="Roboto" panose="02000000000000000000" pitchFamily="2" charset="0"/>
                <a:cs typeface="Arial"/>
              </a:rPr>
              <a:t>of </a:t>
            </a:r>
            <a:r>
              <a:rPr sz="1800" spc="25" dirty="0">
                <a:solidFill>
                  <a:srgbClr val="231F20"/>
                </a:solidFill>
                <a:latin typeface="Roboto" panose="02000000000000000000" pitchFamily="2" charset="0"/>
                <a:ea typeface="Roboto" panose="02000000000000000000" pitchFamily="2" charset="0"/>
                <a:cs typeface="Arial"/>
              </a:rPr>
              <a:t>sectors </a:t>
            </a:r>
            <a:r>
              <a:rPr sz="1800" spc="-10" dirty="0">
                <a:solidFill>
                  <a:srgbClr val="231F20"/>
                </a:solidFill>
                <a:latin typeface="Roboto" panose="02000000000000000000" pitchFamily="2" charset="0"/>
                <a:ea typeface="Roboto" panose="02000000000000000000" pitchFamily="2" charset="0"/>
                <a:cs typeface="Arial"/>
              </a:rPr>
              <a:t>in </a:t>
            </a:r>
            <a:r>
              <a:rPr lang="en-US" sz="1800" spc="10" dirty="0">
                <a:solidFill>
                  <a:srgbClr val="231F20"/>
                </a:solidFill>
                <a:latin typeface="Roboto" panose="02000000000000000000" pitchFamily="2" charset="0"/>
                <a:ea typeface="Roboto" panose="02000000000000000000" pitchFamily="2" charset="0"/>
                <a:cs typeface="Arial"/>
              </a:rPr>
              <a:t>India</a:t>
            </a:r>
            <a:r>
              <a:rPr sz="1800" spc="10" dirty="0">
                <a:solidFill>
                  <a:srgbClr val="231F20"/>
                </a:solidFill>
                <a:latin typeface="Roboto" panose="02000000000000000000" pitchFamily="2" charset="0"/>
                <a:ea typeface="Roboto" panose="02000000000000000000" pitchFamily="2" charset="0"/>
                <a:cs typeface="Arial"/>
              </a:rPr>
              <a:t> </a:t>
            </a:r>
            <a:r>
              <a:rPr sz="1800" spc="15" dirty="0">
                <a:solidFill>
                  <a:srgbClr val="231F20"/>
                </a:solidFill>
                <a:latin typeface="Roboto" panose="02000000000000000000" pitchFamily="2" charset="0"/>
                <a:ea typeface="Roboto" panose="02000000000000000000" pitchFamily="2" charset="0"/>
                <a:cs typeface="Arial"/>
              </a:rPr>
              <a:t>on </a:t>
            </a:r>
            <a:r>
              <a:rPr sz="1800" spc="35" dirty="0">
                <a:solidFill>
                  <a:srgbClr val="231F20"/>
                </a:solidFill>
                <a:latin typeface="Roboto" panose="02000000000000000000" pitchFamily="2" charset="0"/>
                <a:ea typeface="Roboto" panose="02000000000000000000" pitchFamily="2" charset="0"/>
                <a:cs typeface="Arial"/>
              </a:rPr>
              <a:t>frameworks </a:t>
            </a:r>
            <a:r>
              <a:rPr sz="1800" spc="15" dirty="0">
                <a:solidFill>
                  <a:srgbClr val="231F20"/>
                </a:solidFill>
                <a:latin typeface="Roboto" panose="02000000000000000000" pitchFamily="2" charset="0"/>
                <a:ea typeface="Roboto" panose="02000000000000000000" pitchFamily="2" charset="0"/>
                <a:cs typeface="Arial"/>
              </a:rPr>
              <a:t>and  </a:t>
            </a:r>
            <a:r>
              <a:rPr sz="1800" spc="20" dirty="0">
                <a:solidFill>
                  <a:srgbClr val="231F20"/>
                </a:solidFill>
                <a:latin typeface="Roboto" panose="02000000000000000000" pitchFamily="2" charset="0"/>
                <a:ea typeface="Roboto" panose="02000000000000000000" pitchFamily="2" charset="0"/>
                <a:cs typeface="Arial"/>
              </a:rPr>
              <a:t>processes </a:t>
            </a:r>
            <a:r>
              <a:rPr sz="1800" spc="45" dirty="0">
                <a:solidFill>
                  <a:srgbClr val="231F20"/>
                </a:solidFill>
                <a:latin typeface="Roboto" panose="02000000000000000000" pitchFamily="2" charset="0"/>
                <a:ea typeface="Roboto" panose="02000000000000000000" pitchFamily="2" charset="0"/>
                <a:cs typeface="Arial"/>
              </a:rPr>
              <a:t>to </a:t>
            </a:r>
            <a:r>
              <a:rPr sz="1800" spc="30" dirty="0">
                <a:solidFill>
                  <a:srgbClr val="231F20"/>
                </a:solidFill>
                <a:latin typeface="Roboto" panose="02000000000000000000" pitchFamily="2" charset="0"/>
                <a:ea typeface="Roboto" panose="02000000000000000000" pitchFamily="2" charset="0"/>
                <a:cs typeface="Arial"/>
              </a:rPr>
              <a:t>reduce </a:t>
            </a:r>
            <a:r>
              <a:rPr sz="1800" spc="25" dirty="0">
                <a:solidFill>
                  <a:srgbClr val="231F20"/>
                </a:solidFill>
                <a:latin typeface="Roboto" panose="02000000000000000000" pitchFamily="2" charset="0"/>
                <a:ea typeface="Roboto" panose="02000000000000000000" pitchFamily="2" charset="0"/>
                <a:cs typeface="Arial"/>
              </a:rPr>
              <a:t>their </a:t>
            </a:r>
            <a:r>
              <a:rPr sz="1800" spc="15" dirty="0">
                <a:solidFill>
                  <a:srgbClr val="231F20"/>
                </a:solidFill>
                <a:latin typeface="Roboto" panose="02000000000000000000" pitchFamily="2" charset="0"/>
                <a:ea typeface="Roboto" panose="02000000000000000000" pitchFamily="2" charset="0"/>
                <a:cs typeface="Arial"/>
              </a:rPr>
              <a:t>environmental  </a:t>
            </a:r>
            <a:r>
              <a:rPr sz="1800" spc="40" dirty="0">
                <a:solidFill>
                  <a:srgbClr val="231F20"/>
                </a:solidFill>
                <a:latin typeface="Roboto" panose="02000000000000000000" pitchFamily="2" charset="0"/>
                <a:ea typeface="Roboto" panose="02000000000000000000" pitchFamily="2" charset="0"/>
                <a:cs typeface="Arial"/>
              </a:rPr>
              <a:t>impact</a:t>
            </a:r>
            <a:r>
              <a:rPr sz="1800" spc="-110" dirty="0">
                <a:solidFill>
                  <a:srgbClr val="231F20"/>
                </a:solidFill>
                <a:latin typeface="Roboto" panose="02000000000000000000" pitchFamily="2" charset="0"/>
                <a:ea typeface="Roboto" panose="02000000000000000000" pitchFamily="2" charset="0"/>
                <a:cs typeface="Arial"/>
              </a:rPr>
              <a:t> </a:t>
            </a:r>
            <a:r>
              <a:rPr sz="1800" spc="15" dirty="0">
                <a:solidFill>
                  <a:srgbClr val="231F20"/>
                </a:solidFill>
                <a:latin typeface="Roboto" panose="02000000000000000000" pitchFamily="2" charset="0"/>
                <a:ea typeface="Roboto" panose="02000000000000000000" pitchFamily="2" charset="0"/>
                <a:cs typeface="Arial"/>
              </a:rPr>
              <a:t>and</a:t>
            </a:r>
            <a:r>
              <a:rPr sz="1800" spc="-110" dirty="0">
                <a:solidFill>
                  <a:srgbClr val="231F20"/>
                </a:solidFill>
                <a:latin typeface="Roboto" panose="02000000000000000000" pitchFamily="2" charset="0"/>
                <a:ea typeface="Roboto" panose="02000000000000000000" pitchFamily="2" charset="0"/>
                <a:cs typeface="Arial"/>
              </a:rPr>
              <a:t> </a:t>
            </a:r>
            <a:r>
              <a:rPr sz="1800" spc="10" dirty="0">
                <a:solidFill>
                  <a:srgbClr val="231F20"/>
                </a:solidFill>
                <a:latin typeface="Roboto" panose="02000000000000000000" pitchFamily="2" charset="0"/>
                <a:ea typeface="Roboto" panose="02000000000000000000" pitchFamily="2" charset="0"/>
                <a:cs typeface="Arial"/>
              </a:rPr>
              <a:t>manage</a:t>
            </a:r>
            <a:r>
              <a:rPr sz="1800" spc="-105" dirty="0">
                <a:solidFill>
                  <a:srgbClr val="231F20"/>
                </a:solidFill>
                <a:latin typeface="Roboto" panose="02000000000000000000" pitchFamily="2" charset="0"/>
                <a:ea typeface="Roboto" panose="02000000000000000000" pitchFamily="2" charset="0"/>
                <a:cs typeface="Arial"/>
              </a:rPr>
              <a:t> </a:t>
            </a:r>
            <a:r>
              <a:rPr sz="1800" spc="25" dirty="0">
                <a:solidFill>
                  <a:srgbClr val="231F20"/>
                </a:solidFill>
                <a:latin typeface="Roboto" panose="02000000000000000000" pitchFamily="2" charset="0"/>
                <a:ea typeface="Roboto" panose="02000000000000000000" pitchFamily="2" charset="0"/>
                <a:cs typeface="Arial"/>
              </a:rPr>
              <a:t>the</a:t>
            </a:r>
            <a:r>
              <a:rPr sz="1800" spc="-110" dirty="0">
                <a:solidFill>
                  <a:srgbClr val="231F20"/>
                </a:solidFill>
                <a:latin typeface="Roboto" panose="02000000000000000000" pitchFamily="2" charset="0"/>
                <a:ea typeface="Roboto" panose="02000000000000000000" pitchFamily="2" charset="0"/>
                <a:cs typeface="Arial"/>
              </a:rPr>
              <a:t> </a:t>
            </a:r>
            <a:r>
              <a:rPr sz="1800" spc="30" dirty="0">
                <a:solidFill>
                  <a:srgbClr val="231F20"/>
                </a:solidFill>
                <a:latin typeface="Roboto" panose="02000000000000000000" pitchFamily="2" charset="0"/>
                <a:ea typeface="Roboto" panose="02000000000000000000" pitchFamily="2" charset="0"/>
                <a:cs typeface="Arial"/>
              </a:rPr>
              <a:t>impacts</a:t>
            </a:r>
            <a:r>
              <a:rPr sz="1800" spc="-105" dirty="0">
                <a:solidFill>
                  <a:srgbClr val="231F20"/>
                </a:solidFill>
                <a:latin typeface="Roboto" panose="02000000000000000000" pitchFamily="2" charset="0"/>
                <a:ea typeface="Roboto" panose="02000000000000000000" pitchFamily="2" charset="0"/>
                <a:cs typeface="Arial"/>
              </a:rPr>
              <a:t> </a:t>
            </a:r>
            <a:r>
              <a:rPr sz="1800" spc="60" dirty="0">
                <a:solidFill>
                  <a:srgbClr val="231F20"/>
                </a:solidFill>
                <a:latin typeface="Roboto" panose="02000000000000000000" pitchFamily="2" charset="0"/>
                <a:ea typeface="Roboto" panose="02000000000000000000" pitchFamily="2" charset="0"/>
                <a:cs typeface="Arial"/>
              </a:rPr>
              <a:t>of</a:t>
            </a:r>
            <a:r>
              <a:rPr sz="1800" spc="-110" dirty="0">
                <a:solidFill>
                  <a:srgbClr val="231F20"/>
                </a:solidFill>
                <a:latin typeface="Roboto" panose="02000000000000000000" pitchFamily="2" charset="0"/>
                <a:ea typeface="Roboto" panose="02000000000000000000" pitchFamily="2" charset="0"/>
                <a:cs typeface="Arial"/>
              </a:rPr>
              <a:t> </a:t>
            </a:r>
            <a:r>
              <a:rPr sz="1800" spc="5" dirty="0">
                <a:solidFill>
                  <a:srgbClr val="231F20"/>
                </a:solidFill>
                <a:latin typeface="Roboto" panose="02000000000000000000" pitchFamily="2" charset="0"/>
                <a:ea typeface="Roboto" panose="02000000000000000000" pitchFamily="2" charset="0"/>
                <a:cs typeface="Arial"/>
              </a:rPr>
              <a:t>Climate  </a:t>
            </a:r>
            <a:r>
              <a:rPr sz="1800" spc="-15" dirty="0">
                <a:solidFill>
                  <a:srgbClr val="231F20"/>
                </a:solidFill>
                <a:latin typeface="Roboto" panose="02000000000000000000" pitchFamily="2" charset="0"/>
                <a:ea typeface="Roboto" panose="02000000000000000000" pitchFamily="2" charset="0"/>
                <a:cs typeface="Arial"/>
              </a:rPr>
              <a:t>Change.</a:t>
            </a:r>
            <a:endParaRPr sz="1800" dirty="0">
              <a:latin typeface="Roboto" panose="02000000000000000000" pitchFamily="2" charset="0"/>
              <a:ea typeface="Roboto" panose="02000000000000000000" pitchFamily="2" charset="0"/>
              <a:cs typeface="Arial"/>
            </a:endParaRPr>
          </a:p>
          <a:p>
            <a:pPr marL="12700" marR="6350">
              <a:lnSpc>
                <a:spcPct val="100000"/>
              </a:lnSpc>
              <a:spcBef>
                <a:spcPts val="850"/>
              </a:spcBef>
            </a:pPr>
            <a:r>
              <a:rPr sz="1800" spc="15" dirty="0">
                <a:solidFill>
                  <a:srgbClr val="231F20"/>
                </a:solidFill>
                <a:latin typeface="Roboto" panose="02000000000000000000" pitchFamily="2" charset="0"/>
                <a:ea typeface="Roboto" panose="02000000000000000000" pitchFamily="2" charset="0"/>
                <a:cs typeface="Arial"/>
              </a:rPr>
              <a:t>Our </a:t>
            </a:r>
            <a:r>
              <a:rPr sz="1800" u="sng" spc="15" dirty="0">
                <a:solidFill>
                  <a:srgbClr val="231F20"/>
                </a:solidFill>
                <a:uFill>
                  <a:solidFill>
                    <a:srgbClr val="231F20"/>
                  </a:solidFill>
                </a:uFill>
                <a:latin typeface="Roboto" panose="02000000000000000000" pitchFamily="2" charset="0"/>
                <a:ea typeface="Roboto" panose="02000000000000000000" pitchFamily="2" charset="0"/>
                <a:cs typeface="Arial"/>
              </a:rPr>
              <a:t>Collective</a:t>
            </a:r>
            <a:r>
              <a:rPr sz="1800" spc="15" dirty="0">
                <a:solidFill>
                  <a:srgbClr val="231F20"/>
                </a:solidFill>
                <a:latin typeface="Roboto" panose="02000000000000000000" pitchFamily="2" charset="0"/>
                <a:ea typeface="Roboto" panose="02000000000000000000" pitchFamily="2" charset="0"/>
                <a:cs typeface="Arial"/>
              </a:rPr>
              <a:t> </a:t>
            </a:r>
            <a:r>
              <a:rPr sz="1800" spc="30" dirty="0">
                <a:solidFill>
                  <a:srgbClr val="231F20"/>
                </a:solidFill>
                <a:latin typeface="Roboto" panose="02000000000000000000" pitchFamily="2" charset="0"/>
                <a:ea typeface="Roboto" panose="02000000000000000000" pitchFamily="2" charset="0"/>
                <a:cs typeface="Arial"/>
              </a:rPr>
              <a:t>workshare </a:t>
            </a:r>
            <a:r>
              <a:rPr sz="1800" spc="10" dirty="0">
                <a:solidFill>
                  <a:srgbClr val="231F20"/>
                </a:solidFill>
                <a:latin typeface="Roboto" panose="02000000000000000000" pitchFamily="2" charset="0"/>
                <a:ea typeface="Roboto" panose="02000000000000000000" pitchFamily="2" charset="0"/>
                <a:cs typeface="Arial"/>
              </a:rPr>
              <a:t>spaces </a:t>
            </a:r>
            <a:r>
              <a:rPr sz="1800" dirty="0">
                <a:solidFill>
                  <a:srgbClr val="231F20"/>
                </a:solidFill>
                <a:latin typeface="Roboto" panose="02000000000000000000" pitchFamily="2" charset="0"/>
                <a:ea typeface="Roboto" panose="02000000000000000000" pitchFamily="2" charset="0"/>
                <a:cs typeface="Arial"/>
              </a:rPr>
              <a:t>aim </a:t>
            </a:r>
            <a:r>
              <a:rPr sz="1800" spc="45" dirty="0">
                <a:solidFill>
                  <a:srgbClr val="231F20"/>
                </a:solidFill>
                <a:latin typeface="Roboto" panose="02000000000000000000" pitchFamily="2" charset="0"/>
                <a:ea typeface="Roboto" panose="02000000000000000000" pitchFamily="2" charset="0"/>
                <a:cs typeface="Arial"/>
              </a:rPr>
              <a:t>to  </a:t>
            </a:r>
            <a:r>
              <a:rPr sz="1800" spc="40" dirty="0">
                <a:solidFill>
                  <a:srgbClr val="231F20"/>
                </a:solidFill>
                <a:latin typeface="Roboto" panose="02000000000000000000" pitchFamily="2" charset="0"/>
                <a:ea typeface="Roboto" panose="02000000000000000000" pitchFamily="2" charset="0"/>
                <a:cs typeface="Arial"/>
              </a:rPr>
              <a:t>foster </a:t>
            </a:r>
            <a:r>
              <a:rPr sz="1800" spc="-35" dirty="0">
                <a:solidFill>
                  <a:srgbClr val="231F20"/>
                </a:solidFill>
                <a:latin typeface="Roboto" panose="02000000000000000000" pitchFamily="2" charset="0"/>
                <a:ea typeface="Roboto" panose="02000000000000000000" pitchFamily="2" charset="0"/>
                <a:cs typeface="Arial"/>
              </a:rPr>
              <a:t>a </a:t>
            </a:r>
            <a:r>
              <a:rPr sz="1800" spc="25" dirty="0">
                <a:solidFill>
                  <a:srgbClr val="231F20"/>
                </a:solidFill>
                <a:latin typeface="Roboto" panose="02000000000000000000" pitchFamily="2" charset="0"/>
                <a:ea typeface="Roboto" panose="02000000000000000000" pitchFamily="2" charset="0"/>
                <a:cs typeface="Arial"/>
              </a:rPr>
              <a:t>culture </a:t>
            </a:r>
            <a:r>
              <a:rPr sz="1800" spc="60" dirty="0">
                <a:solidFill>
                  <a:srgbClr val="231F20"/>
                </a:solidFill>
                <a:latin typeface="Roboto" panose="02000000000000000000" pitchFamily="2" charset="0"/>
                <a:ea typeface="Roboto" panose="02000000000000000000" pitchFamily="2" charset="0"/>
                <a:cs typeface="Arial"/>
              </a:rPr>
              <a:t>of </a:t>
            </a:r>
            <a:r>
              <a:rPr sz="1800" spc="15" dirty="0">
                <a:solidFill>
                  <a:srgbClr val="231F20"/>
                </a:solidFill>
                <a:latin typeface="Roboto" panose="02000000000000000000" pitchFamily="2" charset="0"/>
                <a:ea typeface="Roboto" panose="02000000000000000000" pitchFamily="2" charset="0"/>
                <a:cs typeface="Arial"/>
              </a:rPr>
              <a:t>collaboration, </a:t>
            </a:r>
            <a:r>
              <a:rPr sz="1800" spc="10" dirty="0">
                <a:solidFill>
                  <a:srgbClr val="231F20"/>
                </a:solidFill>
                <a:latin typeface="Roboto" panose="02000000000000000000" pitchFamily="2" charset="0"/>
                <a:ea typeface="Roboto" panose="02000000000000000000" pitchFamily="2" charset="0"/>
                <a:cs typeface="Arial"/>
              </a:rPr>
              <a:t>learning  </a:t>
            </a:r>
            <a:r>
              <a:rPr sz="1800" spc="15" dirty="0">
                <a:solidFill>
                  <a:srgbClr val="231F20"/>
                </a:solidFill>
                <a:latin typeface="Roboto" panose="02000000000000000000" pitchFamily="2" charset="0"/>
                <a:ea typeface="Roboto" panose="02000000000000000000" pitchFamily="2" charset="0"/>
                <a:cs typeface="Arial"/>
              </a:rPr>
              <a:t>and</a:t>
            </a:r>
            <a:r>
              <a:rPr sz="1800" spc="-114" dirty="0">
                <a:solidFill>
                  <a:srgbClr val="231F20"/>
                </a:solidFill>
                <a:latin typeface="Roboto" panose="02000000000000000000" pitchFamily="2" charset="0"/>
                <a:ea typeface="Roboto" panose="02000000000000000000" pitchFamily="2" charset="0"/>
                <a:cs typeface="Arial"/>
              </a:rPr>
              <a:t> </a:t>
            </a:r>
            <a:r>
              <a:rPr sz="1800" spc="15" dirty="0">
                <a:solidFill>
                  <a:srgbClr val="231F20"/>
                </a:solidFill>
                <a:latin typeface="Roboto" panose="02000000000000000000" pitchFamily="2" charset="0"/>
                <a:ea typeface="Roboto" panose="02000000000000000000" pitchFamily="2" charset="0"/>
                <a:cs typeface="Arial"/>
              </a:rPr>
              <a:t>mutual</a:t>
            </a:r>
            <a:r>
              <a:rPr sz="1800" spc="-114" dirty="0">
                <a:solidFill>
                  <a:srgbClr val="231F20"/>
                </a:solidFill>
                <a:latin typeface="Roboto" panose="02000000000000000000" pitchFamily="2" charset="0"/>
                <a:ea typeface="Roboto" panose="02000000000000000000" pitchFamily="2" charset="0"/>
                <a:cs typeface="Arial"/>
              </a:rPr>
              <a:t> </a:t>
            </a:r>
            <a:r>
              <a:rPr sz="1800" spc="15" dirty="0">
                <a:solidFill>
                  <a:srgbClr val="231F20"/>
                </a:solidFill>
                <a:latin typeface="Roboto" panose="02000000000000000000" pitchFamily="2" charset="0"/>
                <a:ea typeface="Roboto" panose="02000000000000000000" pitchFamily="2" charset="0"/>
                <a:cs typeface="Arial"/>
              </a:rPr>
              <a:t>success</a:t>
            </a:r>
            <a:r>
              <a:rPr sz="1800" spc="-114" dirty="0">
                <a:solidFill>
                  <a:srgbClr val="231F20"/>
                </a:solidFill>
                <a:latin typeface="Roboto" panose="02000000000000000000" pitchFamily="2" charset="0"/>
                <a:ea typeface="Roboto" panose="02000000000000000000" pitchFamily="2" charset="0"/>
                <a:cs typeface="Arial"/>
              </a:rPr>
              <a:t> </a:t>
            </a:r>
            <a:r>
              <a:rPr sz="1800" spc="60" dirty="0">
                <a:solidFill>
                  <a:srgbClr val="231F20"/>
                </a:solidFill>
                <a:latin typeface="Roboto" panose="02000000000000000000" pitchFamily="2" charset="0"/>
                <a:ea typeface="Roboto" panose="02000000000000000000" pitchFamily="2" charset="0"/>
                <a:cs typeface="Arial"/>
              </a:rPr>
              <a:t>for</a:t>
            </a:r>
            <a:r>
              <a:rPr sz="1800" spc="-114" dirty="0">
                <a:solidFill>
                  <a:srgbClr val="231F20"/>
                </a:solidFill>
                <a:latin typeface="Roboto" panose="02000000000000000000" pitchFamily="2" charset="0"/>
                <a:ea typeface="Roboto" panose="02000000000000000000" pitchFamily="2" charset="0"/>
                <a:cs typeface="Arial"/>
              </a:rPr>
              <a:t> </a:t>
            </a:r>
            <a:r>
              <a:rPr sz="1800" spc="10" dirty="0">
                <a:solidFill>
                  <a:srgbClr val="231F20"/>
                </a:solidFill>
                <a:latin typeface="Roboto" panose="02000000000000000000" pitchFamily="2" charset="0"/>
                <a:ea typeface="Roboto" panose="02000000000000000000" pitchFamily="2" charset="0"/>
                <a:cs typeface="Arial"/>
              </a:rPr>
              <a:t>sustainably</a:t>
            </a:r>
            <a:r>
              <a:rPr sz="1800" spc="-110" dirty="0">
                <a:solidFill>
                  <a:srgbClr val="231F20"/>
                </a:solidFill>
                <a:latin typeface="Roboto" panose="02000000000000000000" pitchFamily="2" charset="0"/>
                <a:ea typeface="Roboto" panose="02000000000000000000" pitchFamily="2" charset="0"/>
                <a:cs typeface="Arial"/>
              </a:rPr>
              <a:t> </a:t>
            </a:r>
            <a:r>
              <a:rPr sz="1800" spc="30" dirty="0">
                <a:solidFill>
                  <a:srgbClr val="231F20"/>
                </a:solidFill>
                <a:latin typeface="Roboto" panose="02000000000000000000" pitchFamily="2" charset="0"/>
                <a:ea typeface="Roboto" panose="02000000000000000000" pitchFamily="2" charset="0"/>
                <a:cs typeface="Arial"/>
              </a:rPr>
              <a:t>minded  </a:t>
            </a:r>
            <a:r>
              <a:rPr sz="1800" dirty="0">
                <a:solidFill>
                  <a:srgbClr val="231F20"/>
                </a:solidFill>
                <a:latin typeface="Roboto" panose="02000000000000000000" pitchFamily="2" charset="0"/>
                <a:ea typeface="Roboto" panose="02000000000000000000" pitchFamily="2" charset="0"/>
                <a:cs typeface="Arial"/>
              </a:rPr>
              <a:t>businesses </a:t>
            </a:r>
            <a:r>
              <a:rPr sz="1800" spc="15" dirty="0">
                <a:solidFill>
                  <a:srgbClr val="231F20"/>
                </a:solidFill>
                <a:latin typeface="Roboto" panose="02000000000000000000" pitchFamily="2" charset="0"/>
                <a:ea typeface="Roboto" panose="02000000000000000000" pitchFamily="2" charset="0"/>
                <a:cs typeface="Arial"/>
              </a:rPr>
              <a:t>seeking </a:t>
            </a:r>
            <a:r>
              <a:rPr sz="1800" spc="45" dirty="0">
                <a:solidFill>
                  <a:srgbClr val="231F20"/>
                </a:solidFill>
                <a:latin typeface="Roboto" panose="02000000000000000000" pitchFamily="2" charset="0"/>
                <a:ea typeface="Roboto" panose="02000000000000000000" pitchFamily="2" charset="0"/>
                <a:cs typeface="Arial"/>
              </a:rPr>
              <a:t>to </a:t>
            </a:r>
            <a:r>
              <a:rPr sz="1800" spc="20" dirty="0">
                <a:solidFill>
                  <a:srgbClr val="231F20"/>
                </a:solidFill>
                <a:latin typeface="Roboto" panose="02000000000000000000" pitchFamily="2" charset="0"/>
                <a:ea typeface="Roboto" panose="02000000000000000000" pitchFamily="2" charset="0"/>
                <a:cs typeface="Arial"/>
              </a:rPr>
              <a:t>create </a:t>
            </a:r>
            <a:r>
              <a:rPr sz="1800" spc="50" dirty="0">
                <a:solidFill>
                  <a:srgbClr val="231F20"/>
                </a:solidFill>
                <a:latin typeface="Roboto" panose="02000000000000000000" pitchFamily="2" charset="0"/>
                <a:ea typeface="Roboto" panose="02000000000000000000" pitchFamily="2" charset="0"/>
                <a:cs typeface="Arial"/>
              </a:rPr>
              <a:t>better  </a:t>
            </a:r>
            <a:r>
              <a:rPr sz="1800" spc="30" dirty="0">
                <a:solidFill>
                  <a:srgbClr val="231F20"/>
                </a:solidFill>
                <a:latin typeface="Roboto" panose="02000000000000000000" pitchFamily="2" charset="0"/>
                <a:ea typeface="Roboto" panose="02000000000000000000" pitchFamily="2" charset="0"/>
                <a:cs typeface="Arial"/>
              </a:rPr>
              <a:t>products, </a:t>
            </a:r>
            <a:r>
              <a:rPr sz="1800" spc="5" dirty="0">
                <a:solidFill>
                  <a:srgbClr val="231F20"/>
                </a:solidFill>
                <a:latin typeface="Roboto" panose="02000000000000000000" pitchFamily="2" charset="0"/>
                <a:ea typeface="Roboto" panose="02000000000000000000" pitchFamily="2" charset="0"/>
                <a:cs typeface="Arial"/>
              </a:rPr>
              <a:t>services, systems </a:t>
            </a:r>
            <a:r>
              <a:rPr sz="1800" spc="15" dirty="0">
                <a:solidFill>
                  <a:srgbClr val="231F20"/>
                </a:solidFill>
                <a:latin typeface="Roboto" panose="02000000000000000000" pitchFamily="2" charset="0"/>
                <a:ea typeface="Roboto" panose="02000000000000000000" pitchFamily="2" charset="0"/>
                <a:cs typeface="Arial"/>
              </a:rPr>
              <a:t>and buildings  </a:t>
            </a:r>
            <a:r>
              <a:rPr sz="1800" spc="60" dirty="0">
                <a:solidFill>
                  <a:srgbClr val="231F20"/>
                </a:solidFill>
                <a:latin typeface="Roboto" panose="02000000000000000000" pitchFamily="2" charset="0"/>
                <a:ea typeface="Roboto" panose="02000000000000000000" pitchFamily="2" charset="0"/>
                <a:cs typeface="Arial"/>
              </a:rPr>
              <a:t>for</a:t>
            </a:r>
            <a:r>
              <a:rPr sz="1800" spc="-110" dirty="0">
                <a:solidFill>
                  <a:srgbClr val="231F20"/>
                </a:solidFill>
                <a:latin typeface="Roboto" panose="02000000000000000000" pitchFamily="2" charset="0"/>
                <a:ea typeface="Roboto" panose="02000000000000000000" pitchFamily="2" charset="0"/>
                <a:cs typeface="Arial"/>
              </a:rPr>
              <a:t> </a:t>
            </a:r>
            <a:r>
              <a:rPr sz="1800" spc="25" dirty="0">
                <a:solidFill>
                  <a:srgbClr val="231F20"/>
                </a:solidFill>
                <a:latin typeface="Roboto" panose="02000000000000000000" pitchFamily="2" charset="0"/>
                <a:ea typeface="Roboto" panose="02000000000000000000" pitchFamily="2" charset="0"/>
                <a:cs typeface="Arial"/>
              </a:rPr>
              <a:t>the</a:t>
            </a:r>
            <a:r>
              <a:rPr sz="1800" spc="-105" dirty="0">
                <a:solidFill>
                  <a:srgbClr val="231F20"/>
                </a:solidFill>
                <a:latin typeface="Roboto" panose="02000000000000000000" pitchFamily="2" charset="0"/>
                <a:ea typeface="Roboto" panose="02000000000000000000" pitchFamily="2" charset="0"/>
                <a:cs typeface="Arial"/>
              </a:rPr>
              <a:t> </a:t>
            </a:r>
            <a:r>
              <a:rPr sz="1800" spc="35" dirty="0">
                <a:solidFill>
                  <a:srgbClr val="231F20"/>
                </a:solidFill>
                <a:latin typeface="Roboto" panose="02000000000000000000" pitchFamily="2" charset="0"/>
                <a:ea typeface="Roboto" panose="02000000000000000000" pitchFamily="2" charset="0"/>
                <a:cs typeface="Arial"/>
              </a:rPr>
              <a:t>future</a:t>
            </a:r>
            <a:r>
              <a:rPr sz="1800" spc="-110" dirty="0">
                <a:solidFill>
                  <a:srgbClr val="231F20"/>
                </a:solidFill>
                <a:latin typeface="Roboto" panose="02000000000000000000" pitchFamily="2" charset="0"/>
                <a:ea typeface="Roboto" panose="02000000000000000000" pitchFamily="2" charset="0"/>
                <a:cs typeface="Arial"/>
              </a:rPr>
              <a:t> </a:t>
            </a:r>
            <a:r>
              <a:rPr sz="1800" spc="60" dirty="0">
                <a:solidFill>
                  <a:srgbClr val="231F20"/>
                </a:solidFill>
                <a:latin typeface="Roboto" panose="02000000000000000000" pitchFamily="2" charset="0"/>
                <a:ea typeface="Roboto" panose="02000000000000000000" pitchFamily="2" charset="0"/>
                <a:cs typeface="Arial"/>
              </a:rPr>
              <a:t>we</a:t>
            </a:r>
            <a:r>
              <a:rPr sz="1800" spc="-105" dirty="0">
                <a:solidFill>
                  <a:srgbClr val="231F20"/>
                </a:solidFill>
                <a:latin typeface="Roboto" panose="02000000000000000000" pitchFamily="2" charset="0"/>
                <a:ea typeface="Roboto" panose="02000000000000000000" pitchFamily="2" charset="0"/>
                <a:cs typeface="Arial"/>
              </a:rPr>
              <a:t> </a:t>
            </a:r>
            <a:r>
              <a:rPr sz="1800" spc="5" dirty="0">
                <a:solidFill>
                  <a:srgbClr val="231F20"/>
                </a:solidFill>
                <a:latin typeface="Roboto" panose="02000000000000000000" pitchFamily="2" charset="0"/>
                <a:ea typeface="Roboto" panose="02000000000000000000" pitchFamily="2" charset="0"/>
                <a:cs typeface="Arial"/>
              </a:rPr>
              <a:t>deserve.</a:t>
            </a:r>
            <a:endParaRPr sz="1800" dirty="0">
              <a:latin typeface="Roboto" panose="02000000000000000000" pitchFamily="2" charset="0"/>
              <a:ea typeface="Roboto" panose="02000000000000000000" pitchFamily="2" charset="0"/>
              <a:cs typeface="Arial"/>
            </a:endParaRPr>
          </a:p>
        </p:txBody>
      </p:sp>
      <p:pic>
        <p:nvPicPr>
          <p:cNvPr id="7" name="Picture 6"/>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19299" y="10051593"/>
            <a:ext cx="746561" cy="277335"/>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19299" y="322465"/>
            <a:ext cx="2475865" cy="467359"/>
          </a:xfrm>
          <a:prstGeom prst="rect">
            <a:avLst/>
          </a:prstGeom>
        </p:spPr>
        <p:txBody>
          <a:bodyPr vert="horz" wrap="square" lIns="0" tIns="12700" rIns="0" bIns="0" rtlCol="0">
            <a:spAutoFit/>
          </a:bodyPr>
          <a:lstStyle/>
          <a:p>
            <a:pPr marL="12700">
              <a:lnSpc>
                <a:spcPct val="100000"/>
              </a:lnSpc>
              <a:spcBef>
                <a:spcPts val="100"/>
              </a:spcBef>
            </a:pPr>
            <a:r>
              <a:rPr i="1" spc="80" dirty="0">
                <a:latin typeface="Roboto Medium" panose="02000000000000000000" pitchFamily="2" charset="0"/>
                <a:ea typeface="Roboto Medium" panose="02000000000000000000" pitchFamily="2" charset="0"/>
              </a:rPr>
              <a:t>About </a:t>
            </a:r>
            <a:r>
              <a:rPr i="1" spc="40" dirty="0">
                <a:latin typeface="Roboto Medium" panose="02000000000000000000" pitchFamily="2" charset="0"/>
                <a:ea typeface="Roboto Medium" panose="02000000000000000000" pitchFamily="2" charset="0"/>
              </a:rPr>
              <a:t>the</a:t>
            </a:r>
            <a:r>
              <a:rPr i="1" spc="-480" dirty="0">
                <a:latin typeface="Roboto Medium" panose="02000000000000000000" pitchFamily="2" charset="0"/>
                <a:ea typeface="Roboto Medium" panose="02000000000000000000" pitchFamily="2" charset="0"/>
              </a:rPr>
              <a:t> </a:t>
            </a:r>
            <a:r>
              <a:rPr i="1" spc="-35" dirty="0">
                <a:latin typeface="Roboto Medium" panose="02000000000000000000" pitchFamily="2" charset="0"/>
                <a:ea typeface="Roboto Medium" panose="02000000000000000000" pitchFamily="2" charset="0"/>
              </a:rPr>
              <a:t>Role</a:t>
            </a:r>
          </a:p>
        </p:txBody>
      </p:sp>
      <p:sp>
        <p:nvSpPr>
          <p:cNvPr id="3" name="object 3"/>
          <p:cNvSpPr txBox="1"/>
          <p:nvPr/>
        </p:nvSpPr>
        <p:spPr>
          <a:xfrm>
            <a:off x="419299" y="1387932"/>
            <a:ext cx="3296285" cy="3590727"/>
          </a:xfrm>
          <a:prstGeom prst="rect">
            <a:avLst/>
          </a:prstGeom>
        </p:spPr>
        <p:txBody>
          <a:bodyPr vert="horz" wrap="square" lIns="0" tIns="12700" rIns="0" bIns="0" rtlCol="0">
            <a:spAutoFit/>
          </a:bodyPr>
          <a:lstStyle/>
          <a:p>
            <a:pPr marL="12700" marR="388620">
              <a:lnSpc>
                <a:spcPct val="100000"/>
              </a:lnSpc>
              <a:spcBef>
                <a:spcPts val="100"/>
              </a:spcBef>
            </a:pPr>
            <a:r>
              <a:rPr lang="en-IN" sz="1000" spc="-15" dirty="0" err="1">
                <a:solidFill>
                  <a:srgbClr val="231F20"/>
                </a:solidFill>
                <a:latin typeface="Roboto" panose="02000000000000000000" pitchFamily="2" charset="0"/>
                <a:ea typeface="Roboto" panose="02000000000000000000" pitchFamily="2" charset="0"/>
                <a:cs typeface="Arial"/>
              </a:rPr>
              <a:t>Lohia</a:t>
            </a:r>
            <a:r>
              <a:rPr lang="en-IN" sz="1000" spc="-15" dirty="0">
                <a:solidFill>
                  <a:srgbClr val="231F20"/>
                </a:solidFill>
                <a:latin typeface="Roboto" panose="02000000000000000000" pitchFamily="2" charset="0"/>
                <a:ea typeface="Roboto" panose="02000000000000000000" pitchFamily="2" charset="0"/>
                <a:cs typeface="Arial"/>
              </a:rPr>
              <a:t> </a:t>
            </a:r>
            <a:r>
              <a:rPr lang="en-IN" sz="1000" spc="-15" dirty="0" err="1">
                <a:solidFill>
                  <a:srgbClr val="231F20"/>
                </a:solidFill>
                <a:latin typeface="Roboto" panose="02000000000000000000" pitchFamily="2" charset="0"/>
                <a:ea typeface="Roboto" panose="02000000000000000000" pitchFamily="2" charset="0"/>
                <a:cs typeface="Arial"/>
              </a:rPr>
              <a:t>Worldspace</a:t>
            </a:r>
            <a:r>
              <a:rPr sz="1000" spc="-40"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provides</a:t>
            </a:r>
            <a:r>
              <a:rPr sz="1000" spc="-40"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advice</a:t>
            </a:r>
            <a:r>
              <a:rPr sz="1000" spc="-40"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that</a:t>
            </a:r>
            <a:r>
              <a:rPr sz="1000" spc="-40" dirty="0">
                <a:solidFill>
                  <a:srgbClr val="231F20"/>
                </a:solidFill>
                <a:latin typeface="Roboto" panose="02000000000000000000" pitchFamily="2" charset="0"/>
                <a:ea typeface="Roboto" panose="02000000000000000000" pitchFamily="2" charset="0"/>
                <a:cs typeface="Arial"/>
              </a:rPr>
              <a:t> </a:t>
            </a:r>
            <a:r>
              <a:rPr sz="1000" dirty="0">
                <a:solidFill>
                  <a:srgbClr val="231F20"/>
                </a:solidFill>
                <a:latin typeface="Roboto" panose="02000000000000000000" pitchFamily="2" charset="0"/>
                <a:ea typeface="Roboto" panose="02000000000000000000" pitchFamily="2" charset="0"/>
                <a:cs typeface="Arial"/>
              </a:rPr>
              <a:t>is</a:t>
            </a:r>
            <a:r>
              <a:rPr sz="1000" spc="-40"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commercially  </a:t>
            </a:r>
            <a:r>
              <a:rPr sz="1000" spc="25" dirty="0">
                <a:solidFill>
                  <a:srgbClr val="231F20"/>
                </a:solidFill>
                <a:latin typeface="Roboto" panose="02000000000000000000" pitchFamily="2" charset="0"/>
                <a:ea typeface="Roboto" panose="02000000000000000000" pitchFamily="2" charset="0"/>
                <a:cs typeface="Arial"/>
              </a:rPr>
              <a:t>grounded, </a:t>
            </a:r>
            <a:r>
              <a:rPr sz="1000" spc="20" dirty="0">
                <a:solidFill>
                  <a:srgbClr val="231F20"/>
                </a:solidFill>
                <a:latin typeface="Roboto" panose="02000000000000000000" pitchFamily="2" charset="0"/>
                <a:ea typeface="Roboto" panose="02000000000000000000" pitchFamily="2" charset="0"/>
                <a:cs typeface="Arial"/>
              </a:rPr>
              <a:t>yet ambitious. </a:t>
            </a:r>
            <a:r>
              <a:rPr sz="1000" spc="5" dirty="0">
                <a:solidFill>
                  <a:srgbClr val="231F20"/>
                </a:solidFill>
                <a:latin typeface="Roboto" panose="02000000000000000000" pitchFamily="2" charset="0"/>
                <a:ea typeface="Roboto" panose="02000000000000000000" pitchFamily="2" charset="0"/>
                <a:cs typeface="Arial"/>
              </a:rPr>
              <a:t>We </a:t>
            </a:r>
            <a:r>
              <a:rPr sz="1000" spc="25" dirty="0">
                <a:solidFill>
                  <a:srgbClr val="231F20"/>
                </a:solidFill>
                <a:latin typeface="Roboto" panose="02000000000000000000" pitchFamily="2" charset="0"/>
                <a:ea typeface="Roboto" panose="02000000000000000000" pitchFamily="2" charset="0"/>
                <a:cs typeface="Arial"/>
              </a:rPr>
              <a:t>pursue exceptional  </a:t>
            </a:r>
            <a:r>
              <a:rPr sz="1000" spc="30" dirty="0">
                <a:solidFill>
                  <a:srgbClr val="231F20"/>
                </a:solidFill>
                <a:latin typeface="Roboto" panose="02000000000000000000" pitchFamily="2" charset="0"/>
                <a:ea typeface="Roboto" panose="02000000000000000000" pitchFamily="2" charset="0"/>
                <a:cs typeface="Arial"/>
              </a:rPr>
              <a:t>outcomes</a:t>
            </a:r>
            <a:r>
              <a:rPr sz="1000" spc="-45"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that</a:t>
            </a:r>
            <a:r>
              <a:rPr sz="1000" spc="-40"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are</a:t>
            </a:r>
            <a:r>
              <a:rPr sz="1000" spc="-40" dirty="0">
                <a:solidFill>
                  <a:srgbClr val="231F20"/>
                </a:solidFill>
                <a:latin typeface="Roboto" panose="02000000000000000000" pitchFamily="2" charset="0"/>
                <a:ea typeface="Roboto" panose="02000000000000000000" pitchFamily="2" charset="0"/>
                <a:cs typeface="Arial"/>
              </a:rPr>
              <a:t> </a:t>
            </a:r>
            <a:r>
              <a:rPr sz="1000" spc="5" dirty="0">
                <a:solidFill>
                  <a:srgbClr val="231F20"/>
                </a:solidFill>
                <a:latin typeface="Roboto" panose="02000000000000000000" pitchFamily="2" charset="0"/>
                <a:ea typeface="Roboto" panose="02000000000000000000" pitchFamily="2" charset="0"/>
                <a:cs typeface="Arial"/>
              </a:rPr>
              <a:t>socially,</a:t>
            </a:r>
            <a:r>
              <a:rPr sz="1000" spc="-40"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environmentally</a:t>
            </a:r>
            <a:r>
              <a:rPr sz="1000" spc="-40"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and</a:t>
            </a:r>
            <a:endParaRPr sz="1000" dirty="0">
              <a:latin typeface="Roboto" panose="02000000000000000000" pitchFamily="2" charset="0"/>
              <a:ea typeface="Roboto" panose="02000000000000000000" pitchFamily="2" charset="0"/>
              <a:cs typeface="Arial"/>
            </a:endParaRPr>
          </a:p>
          <a:p>
            <a:pPr marL="12700" marR="284480">
              <a:lnSpc>
                <a:spcPct val="100000"/>
              </a:lnSpc>
            </a:pPr>
            <a:r>
              <a:rPr sz="1000" spc="25" dirty="0">
                <a:solidFill>
                  <a:srgbClr val="231F20"/>
                </a:solidFill>
                <a:latin typeface="Roboto" panose="02000000000000000000" pitchFamily="2" charset="0"/>
                <a:ea typeface="Roboto" panose="02000000000000000000" pitchFamily="2" charset="0"/>
                <a:cs typeface="Arial"/>
              </a:rPr>
              <a:t>economically</a:t>
            </a:r>
            <a:r>
              <a:rPr sz="1000" spc="-30"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sustainable</a:t>
            </a:r>
            <a:r>
              <a:rPr sz="1000" spc="-30"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and</a:t>
            </a:r>
            <a:r>
              <a:rPr sz="1000" spc="-2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enable</a:t>
            </a:r>
            <a:r>
              <a:rPr sz="1000" spc="-30"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action</a:t>
            </a:r>
            <a:r>
              <a:rPr sz="1000" spc="-30"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across  </a:t>
            </a:r>
            <a:r>
              <a:rPr sz="1000" spc="25" dirty="0">
                <a:solidFill>
                  <a:srgbClr val="231F20"/>
                </a:solidFill>
                <a:latin typeface="Roboto" panose="02000000000000000000" pitchFamily="2" charset="0"/>
                <a:ea typeface="Roboto" panose="02000000000000000000" pitchFamily="2" charset="0"/>
                <a:cs typeface="Arial"/>
              </a:rPr>
              <a:t>government, institutions </a:t>
            </a:r>
            <a:r>
              <a:rPr sz="1000" spc="20" dirty="0">
                <a:solidFill>
                  <a:srgbClr val="231F20"/>
                </a:solidFill>
                <a:latin typeface="Roboto" panose="02000000000000000000" pitchFamily="2" charset="0"/>
                <a:ea typeface="Roboto" panose="02000000000000000000" pitchFamily="2" charset="0"/>
                <a:cs typeface="Arial"/>
              </a:rPr>
              <a:t>and</a:t>
            </a:r>
            <a:r>
              <a:rPr sz="1000" spc="-17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organisations.</a:t>
            </a:r>
            <a:endParaRPr sz="1000" dirty="0">
              <a:latin typeface="Roboto" panose="02000000000000000000" pitchFamily="2" charset="0"/>
              <a:ea typeface="Roboto" panose="02000000000000000000" pitchFamily="2" charset="0"/>
              <a:cs typeface="Arial"/>
            </a:endParaRPr>
          </a:p>
          <a:p>
            <a:pPr marL="12700" marR="139700">
              <a:lnSpc>
                <a:spcPct val="100000"/>
              </a:lnSpc>
              <a:spcBef>
                <a:spcPts val="850"/>
              </a:spcBef>
            </a:pPr>
            <a:r>
              <a:rPr sz="1000" spc="5" dirty="0">
                <a:solidFill>
                  <a:srgbClr val="231F20"/>
                </a:solidFill>
                <a:latin typeface="Roboto" panose="02000000000000000000" pitchFamily="2" charset="0"/>
                <a:ea typeface="Roboto" panose="02000000000000000000" pitchFamily="2" charset="0"/>
                <a:cs typeface="Arial"/>
              </a:rPr>
              <a:t>We</a:t>
            </a:r>
            <a:r>
              <a:rPr sz="1000" spc="-40"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seek</a:t>
            </a:r>
            <a:r>
              <a:rPr sz="1000" spc="-40"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to</a:t>
            </a:r>
            <a:r>
              <a:rPr sz="1000" spc="-40" dirty="0">
                <a:solidFill>
                  <a:srgbClr val="231F20"/>
                </a:solidFill>
                <a:latin typeface="Roboto" panose="02000000000000000000" pitchFamily="2" charset="0"/>
                <a:ea typeface="Roboto" panose="02000000000000000000" pitchFamily="2" charset="0"/>
                <a:cs typeface="Arial"/>
              </a:rPr>
              <a:t> </a:t>
            </a:r>
            <a:r>
              <a:rPr sz="1000" spc="40" dirty="0">
                <a:solidFill>
                  <a:srgbClr val="231F20"/>
                </a:solidFill>
                <a:latin typeface="Roboto" panose="02000000000000000000" pitchFamily="2" charset="0"/>
                <a:ea typeface="Roboto" panose="02000000000000000000" pitchFamily="2" charset="0"/>
                <a:cs typeface="Arial"/>
              </a:rPr>
              <a:t>partner</a:t>
            </a:r>
            <a:r>
              <a:rPr sz="1000" spc="-40" dirty="0">
                <a:solidFill>
                  <a:srgbClr val="231F20"/>
                </a:solidFill>
                <a:latin typeface="Roboto" panose="02000000000000000000" pitchFamily="2" charset="0"/>
                <a:ea typeface="Roboto" panose="02000000000000000000" pitchFamily="2" charset="0"/>
                <a:cs typeface="Arial"/>
              </a:rPr>
              <a:t> </a:t>
            </a:r>
            <a:r>
              <a:rPr sz="1000" spc="40" dirty="0">
                <a:solidFill>
                  <a:srgbClr val="231F20"/>
                </a:solidFill>
                <a:latin typeface="Roboto" panose="02000000000000000000" pitchFamily="2" charset="0"/>
                <a:ea typeface="Roboto" panose="02000000000000000000" pitchFamily="2" charset="0"/>
                <a:cs typeface="Arial"/>
              </a:rPr>
              <a:t>with</a:t>
            </a:r>
            <a:r>
              <a:rPr sz="1000" spc="-40"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those</a:t>
            </a:r>
            <a:r>
              <a:rPr sz="1000" spc="-40" dirty="0">
                <a:solidFill>
                  <a:srgbClr val="231F20"/>
                </a:solidFill>
                <a:latin typeface="Roboto" panose="02000000000000000000" pitchFamily="2" charset="0"/>
                <a:ea typeface="Roboto" panose="02000000000000000000" pitchFamily="2" charset="0"/>
                <a:cs typeface="Arial"/>
              </a:rPr>
              <a:t> </a:t>
            </a:r>
            <a:r>
              <a:rPr sz="1000" spc="45" dirty="0">
                <a:solidFill>
                  <a:srgbClr val="231F20"/>
                </a:solidFill>
                <a:latin typeface="Roboto" panose="02000000000000000000" pitchFamily="2" charset="0"/>
                <a:ea typeface="Roboto" panose="02000000000000000000" pitchFamily="2" charset="0"/>
                <a:cs typeface="Arial"/>
              </a:rPr>
              <a:t>who</a:t>
            </a:r>
            <a:r>
              <a:rPr sz="1000" spc="-35"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are</a:t>
            </a:r>
            <a:r>
              <a:rPr sz="1000" spc="-40"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willing</a:t>
            </a:r>
            <a:r>
              <a:rPr sz="1000" spc="-40"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to</a:t>
            </a:r>
            <a:r>
              <a:rPr sz="1000" spc="-40"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think  strategically </a:t>
            </a:r>
            <a:r>
              <a:rPr sz="1000" spc="35" dirty="0">
                <a:solidFill>
                  <a:srgbClr val="231F20"/>
                </a:solidFill>
                <a:latin typeface="Roboto" panose="02000000000000000000" pitchFamily="2" charset="0"/>
                <a:ea typeface="Roboto" panose="02000000000000000000" pitchFamily="2" charset="0"/>
                <a:cs typeface="Arial"/>
              </a:rPr>
              <a:t>to </a:t>
            </a:r>
            <a:r>
              <a:rPr sz="1000" spc="15" dirty="0">
                <a:solidFill>
                  <a:srgbClr val="231F20"/>
                </a:solidFill>
                <a:latin typeface="Roboto" panose="02000000000000000000" pitchFamily="2" charset="0"/>
                <a:ea typeface="Roboto" panose="02000000000000000000" pitchFamily="2" charset="0"/>
                <a:cs typeface="Arial"/>
              </a:rPr>
              <a:t>achieve</a:t>
            </a:r>
            <a:r>
              <a:rPr sz="1000" spc="-18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better.</a:t>
            </a:r>
            <a:endParaRPr sz="1000" dirty="0">
              <a:latin typeface="Roboto" panose="02000000000000000000" pitchFamily="2" charset="0"/>
              <a:ea typeface="Roboto" panose="02000000000000000000" pitchFamily="2" charset="0"/>
              <a:cs typeface="Arial"/>
            </a:endParaRPr>
          </a:p>
          <a:p>
            <a:pPr marL="12700" marR="313055" algn="just">
              <a:lnSpc>
                <a:spcPct val="100000"/>
              </a:lnSpc>
              <a:spcBef>
                <a:spcPts val="850"/>
              </a:spcBef>
            </a:pPr>
            <a:r>
              <a:rPr sz="1000" spc="5" dirty="0">
                <a:solidFill>
                  <a:srgbClr val="231F20"/>
                </a:solidFill>
                <a:latin typeface="Roboto" panose="02000000000000000000" pitchFamily="2" charset="0"/>
                <a:ea typeface="Roboto" panose="02000000000000000000" pitchFamily="2" charset="0"/>
                <a:cs typeface="Arial"/>
              </a:rPr>
              <a:t>We</a:t>
            </a:r>
            <a:r>
              <a:rPr sz="1000" spc="-45" dirty="0">
                <a:solidFill>
                  <a:srgbClr val="231F20"/>
                </a:solidFill>
                <a:latin typeface="Roboto" panose="02000000000000000000" pitchFamily="2" charset="0"/>
                <a:ea typeface="Roboto" panose="02000000000000000000" pitchFamily="2" charset="0"/>
                <a:cs typeface="Arial"/>
              </a:rPr>
              <a:t> </a:t>
            </a:r>
            <a:r>
              <a:rPr sz="1000" spc="5" dirty="0">
                <a:solidFill>
                  <a:srgbClr val="231F20"/>
                </a:solidFill>
                <a:latin typeface="Roboto" panose="02000000000000000000" pitchFamily="2" charset="0"/>
                <a:ea typeface="Roboto" panose="02000000000000000000" pitchFamily="2" charset="0"/>
                <a:cs typeface="Arial"/>
              </a:rPr>
              <a:t>lead,</a:t>
            </a:r>
            <a:r>
              <a:rPr sz="1000" spc="-40"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collaborate</a:t>
            </a:r>
            <a:r>
              <a:rPr sz="1000" spc="-4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and</a:t>
            </a:r>
            <a:r>
              <a:rPr sz="1000" spc="-40" dirty="0">
                <a:solidFill>
                  <a:srgbClr val="231F20"/>
                </a:solidFill>
                <a:latin typeface="Roboto" panose="02000000000000000000" pitchFamily="2" charset="0"/>
                <a:ea typeface="Roboto" panose="02000000000000000000" pitchFamily="2" charset="0"/>
                <a:cs typeface="Arial"/>
              </a:rPr>
              <a:t> </a:t>
            </a:r>
            <a:r>
              <a:rPr sz="1000" spc="40" dirty="0">
                <a:solidFill>
                  <a:srgbClr val="231F20"/>
                </a:solidFill>
                <a:latin typeface="Roboto" panose="02000000000000000000" pitchFamily="2" charset="0"/>
                <a:ea typeface="Roboto" panose="02000000000000000000" pitchFamily="2" charset="0"/>
                <a:cs typeface="Arial"/>
              </a:rPr>
              <a:t>support</a:t>
            </a:r>
            <a:r>
              <a:rPr sz="1000" spc="-40"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others</a:t>
            </a:r>
            <a:r>
              <a:rPr sz="1000" spc="-45"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to</a:t>
            </a:r>
            <a:r>
              <a:rPr sz="1000" spc="-40"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deliver  </a:t>
            </a:r>
            <a:r>
              <a:rPr sz="1000" spc="35" dirty="0">
                <a:solidFill>
                  <a:srgbClr val="231F20"/>
                </a:solidFill>
                <a:latin typeface="Roboto" panose="02000000000000000000" pitchFamily="2" charset="0"/>
                <a:ea typeface="Roboto" panose="02000000000000000000" pitchFamily="2" charset="0"/>
                <a:cs typeface="Arial"/>
              </a:rPr>
              <a:t>impact</a:t>
            </a:r>
            <a:r>
              <a:rPr sz="1000" spc="-40"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and</a:t>
            </a:r>
            <a:r>
              <a:rPr sz="1000" spc="-35"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build</a:t>
            </a:r>
            <a:r>
              <a:rPr sz="1000" spc="-40" dirty="0">
                <a:solidFill>
                  <a:srgbClr val="231F20"/>
                </a:solidFill>
                <a:latin typeface="Roboto" panose="02000000000000000000" pitchFamily="2" charset="0"/>
                <a:ea typeface="Roboto" panose="02000000000000000000" pitchFamily="2" charset="0"/>
                <a:cs typeface="Arial"/>
              </a:rPr>
              <a:t> </a:t>
            </a:r>
            <a:r>
              <a:rPr sz="1000" u="sng" spc="35" dirty="0">
                <a:solidFill>
                  <a:srgbClr val="231F20"/>
                </a:solidFill>
                <a:uFill>
                  <a:solidFill>
                    <a:srgbClr val="231F20"/>
                  </a:solidFill>
                </a:uFill>
                <a:latin typeface="Roboto" panose="02000000000000000000" pitchFamily="2" charset="0"/>
                <a:ea typeface="Roboto" panose="02000000000000000000" pitchFamily="2" charset="0"/>
                <a:cs typeface="Arial"/>
              </a:rPr>
              <a:t>Better</a:t>
            </a:r>
            <a:r>
              <a:rPr sz="1000" u="sng" spc="-35" dirty="0">
                <a:solidFill>
                  <a:srgbClr val="231F20"/>
                </a:solidFill>
                <a:uFill>
                  <a:solidFill>
                    <a:srgbClr val="231F20"/>
                  </a:solidFill>
                </a:uFill>
                <a:latin typeface="Roboto" panose="02000000000000000000" pitchFamily="2" charset="0"/>
                <a:ea typeface="Roboto" panose="02000000000000000000" pitchFamily="2" charset="0"/>
                <a:cs typeface="Arial"/>
              </a:rPr>
              <a:t> </a:t>
            </a:r>
            <a:r>
              <a:rPr sz="1000" u="sng" spc="15" dirty="0">
                <a:solidFill>
                  <a:srgbClr val="231F20"/>
                </a:solidFill>
                <a:uFill>
                  <a:solidFill>
                    <a:srgbClr val="231F20"/>
                  </a:solidFill>
                </a:uFill>
                <a:latin typeface="Roboto" panose="02000000000000000000" pitchFamily="2" charset="0"/>
                <a:ea typeface="Roboto" panose="02000000000000000000" pitchFamily="2" charset="0"/>
                <a:cs typeface="Arial"/>
              </a:rPr>
              <a:t>Cities</a:t>
            </a:r>
            <a:r>
              <a:rPr sz="1000" u="sng" spc="-35" dirty="0">
                <a:solidFill>
                  <a:srgbClr val="231F20"/>
                </a:solidFill>
                <a:uFill>
                  <a:solidFill>
                    <a:srgbClr val="231F20"/>
                  </a:solidFill>
                </a:uFill>
                <a:latin typeface="Roboto" panose="02000000000000000000" pitchFamily="2" charset="0"/>
                <a:ea typeface="Roboto" panose="02000000000000000000" pitchFamily="2" charset="0"/>
                <a:cs typeface="Arial"/>
              </a:rPr>
              <a:t> </a:t>
            </a:r>
            <a:r>
              <a:rPr sz="1000" u="sng" spc="20" dirty="0">
                <a:solidFill>
                  <a:srgbClr val="231F20"/>
                </a:solidFill>
                <a:uFill>
                  <a:solidFill>
                    <a:srgbClr val="231F20"/>
                  </a:solidFill>
                </a:uFill>
                <a:latin typeface="Roboto" panose="02000000000000000000" pitchFamily="2" charset="0"/>
                <a:ea typeface="Roboto" panose="02000000000000000000" pitchFamily="2" charset="0"/>
                <a:cs typeface="Arial"/>
              </a:rPr>
              <a:t>and</a:t>
            </a:r>
            <a:r>
              <a:rPr sz="1000" u="sng" spc="-40" dirty="0">
                <a:solidFill>
                  <a:srgbClr val="231F20"/>
                </a:solidFill>
                <a:uFill>
                  <a:solidFill>
                    <a:srgbClr val="231F20"/>
                  </a:solidFill>
                </a:uFill>
                <a:latin typeface="Roboto" panose="02000000000000000000" pitchFamily="2" charset="0"/>
                <a:ea typeface="Roboto" panose="02000000000000000000" pitchFamily="2" charset="0"/>
                <a:cs typeface="Arial"/>
              </a:rPr>
              <a:t> </a:t>
            </a:r>
            <a:r>
              <a:rPr sz="1000" u="sng" spc="5" dirty="0">
                <a:solidFill>
                  <a:srgbClr val="231F20"/>
                </a:solidFill>
                <a:uFill>
                  <a:solidFill>
                    <a:srgbClr val="231F20"/>
                  </a:solidFill>
                </a:uFill>
                <a:latin typeface="Roboto" panose="02000000000000000000" pitchFamily="2" charset="0"/>
                <a:ea typeface="Roboto" panose="02000000000000000000" pitchFamily="2" charset="0"/>
                <a:cs typeface="Arial"/>
              </a:rPr>
              <a:t>Regions</a:t>
            </a:r>
            <a:r>
              <a:rPr sz="1000" spc="5" dirty="0">
                <a:solidFill>
                  <a:srgbClr val="231F20"/>
                </a:solidFill>
                <a:latin typeface="Roboto" panose="02000000000000000000" pitchFamily="2" charset="0"/>
                <a:ea typeface="Roboto" panose="02000000000000000000" pitchFamily="2" charset="0"/>
                <a:cs typeface="Arial"/>
              </a:rPr>
              <a:t>,</a:t>
            </a:r>
            <a:r>
              <a:rPr sz="1000" spc="-35" dirty="0">
                <a:solidFill>
                  <a:srgbClr val="231F20"/>
                </a:solidFill>
                <a:latin typeface="Roboto" panose="02000000000000000000" pitchFamily="2" charset="0"/>
                <a:ea typeface="Roboto" panose="02000000000000000000" pitchFamily="2" charset="0"/>
                <a:cs typeface="Arial"/>
              </a:rPr>
              <a:t> </a:t>
            </a:r>
            <a:r>
              <a:rPr sz="1000" u="sng" spc="35" dirty="0">
                <a:solidFill>
                  <a:srgbClr val="231F20"/>
                </a:solidFill>
                <a:uFill>
                  <a:solidFill>
                    <a:srgbClr val="231F20"/>
                  </a:solidFill>
                </a:uFill>
                <a:latin typeface="Roboto" panose="02000000000000000000" pitchFamily="2" charset="0"/>
                <a:ea typeface="Roboto" panose="02000000000000000000" pitchFamily="2" charset="0"/>
                <a:cs typeface="Arial"/>
              </a:rPr>
              <a:t>Better </a:t>
            </a:r>
            <a:r>
              <a:rPr sz="1000" spc="35" dirty="0">
                <a:solidFill>
                  <a:srgbClr val="231F20"/>
                </a:solidFill>
                <a:latin typeface="Roboto" panose="02000000000000000000" pitchFamily="2" charset="0"/>
                <a:ea typeface="Roboto" panose="02000000000000000000" pitchFamily="2" charset="0"/>
                <a:cs typeface="Arial"/>
              </a:rPr>
              <a:t> </a:t>
            </a:r>
            <a:r>
              <a:rPr sz="1000" u="sng" spc="15" dirty="0">
                <a:solidFill>
                  <a:srgbClr val="231F20"/>
                </a:solidFill>
                <a:uFill>
                  <a:solidFill>
                    <a:srgbClr val="231F20"/>
                  </a:solidFill>
                </a:uFill>
                <a:latin typeface="Roboto" panose="02000000000000000000" pitchFamily="2" charset="0"/>
                <a:ea typeface="Roboto" panose="02000000000000000000" pitchFamily="2" charset="0"/>
                <a:cs typeface="Arial"/>
              </a:rPr>
              <a:t>Buildings</a:t>
            </a:r>
            <a:r>
              <a:rPr sz="1000" spc="1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and </a:t>
            </a:r>
            <a:r>
              <a:rPr sz="1000" u="sng" spc="35" dirty="0">
                <a:solidFill>
                  <a:srgbClr val="231F20"/>
                </a:solidFill>
                <a:uFill>
                  <a:solidFill>
                    <a:srgbClr val="231F20"/>
                  </a:solidFill>
                </a:uFill>
                <a:latin typeface="Roboto" panose="02000000000000000000" pitchFamily="2" charset="0"/>
                <a:ea typeface="Roboto" panose="02000000000000000000" pitchFamily="2" charset="0"/>
                <a:cs typeface="Arial"/>
              </a:rPr>
              <a:t>Better</a:t>
            </a:r>
            <a:r>
              <a:rPr sz="1000" u="sng" spc="-160" dirty="0">
                <a:solidFill>
                  <a:srgbClr val="231F20"/>
                </a:solidFill>
                <a:uFill>
                  <a:solidFill>
                    <a:srgbClr val="231F20"/>
                  </a:solidFill>
                </a:uFill>
                <a:latin typeface="Roboto" panose="02000000000000000000" pitchFamily="2" charset="0"/>
                <a:ea typeface="Roboto" panose="02000000000000000000" pitchFamily="2" charset="0"/>
                <a:cs typeface="Arial"/>
              </a:rPr>
              <a:t> </a:t>
            </a:r>
            <a:r>
              <a:rPr sz="1000" u="sng" spc="5" dirty="0">
                <a:solidFill>
                  <a:srgbClr val="231F20"/>
                </a:solidFill>
                <a:uFill>
                  <a:solidFill>
                    <a:srgbClr val="231F20"/>
                  </a:solidFill>
                </a:uFill>
                <a:latin typeface="Roboto" panose="02000000000000000000" pitchFamily="2" charset="0"/>
                <a:ea typeface="Roboto" panose="02000000000000000000" pitchFamily="2" charset="0"/>
                <a:cs typeface="Arial"/>
              </a:rPr>
              <a:t>Businesses</a:t>
            </a:r>
            <a:r>
              <a:rPr sz="1000" spc="5" dirty="0">
                <a:solidFill>
                  <a:srgbClr val="231F20"/>
                </a:solidFill>
                <a:latin typeface="Roboto" panose="02000000000000000000" pitchFamily="2" charset="0"/>
                <a:ea typeface="Roboto" panose="02000000000000000000" pitchFamily="2" charset="0"/>
                <a:cs typeface="Arial"/>
              </a:rPr>
              <a:t>.</a:t>
            </a:r>
            <a:endParaRPr sz="1000" dirty="0">
              <a:latin typeface="Roboto" panose="02000000000000000000" pitchFamily="2" charset="0"/>
              <a:ea typeface="Roboto" panose="02000000000000000000" pitchFamily="2" charset="0"/>
              <a:cs typeface="Arial"/>
            </a:endParaRPr>
          </a:p>
          <a:p>
            <a:pPr marL="12700" marR="91440">
              <a:lnSpc>
                <a:spcPct val="100000"/>
              </a:lnSpc>
              <a:spcBef>
                <a:spcPts val="850"/>
              </a:spcBef>
            </a:pPr>
            <a:r>
              <a:rPr sz="1000" spc="15">
                <a:solidFill>
                  <a:srgbClr val="231F20"/>
                </a:solidFill>
                <a:latin typeface="Roboto" panose="02000000000000000000" pitchFamily="2" charset="0"/>
                <a:ea typeface="Roboto" panose="02000000000000000000" pitchFamily="2" charset="0"/>
                <a:cs typeface="Arial"/>
              </a:rPr>
              <a:t>The</a:t>
            </a:r>
            <a:r>
              <a:rPr sz="1000" spc="-40">
                <a:solidFill>
                  <a:srgbClr val="231F20"/>
                </a:solidFill>
                <a:latin typeface="Roboto" panose="02000000000000000000" pitchFamily="2" charset="0"/>
                <a:ea typeface="Roboto" panose="02000000000000000000" pitchFamily="2" charset="0"/>
                <a:cs typeface="Arial"/>
              </a:rPr>
              <a:t> </a:t>
            </a:r>
            <a:r>
              <a:rPr sz="1000" spc="35" smtClean="0">
                <a:solidFill>
                  <a:srgbClr val="231F20"/>
                </a:solidFill>
                <a:latin typeface="Roboto" panose="02000000000000000000" pitchFamily="2" charset="0"/>
                <a:ea typeface="Roboto" panose="02000000000000000000" pitchFamily="2" charset="0"/>
                <a:cs typeface="Arial"/>
              </a:rPr>
              <a:t>B</a:t>
            </a:r>
            <a:r>
              <a:rPr lang="en-US" sz="1000" spc="35" dirty="0" err="1" smtClean="0">
                <a:solidFill>
                  <a:srgbClr val="231F20"/>
                </a:solidFill>
                <a:latin typeface="Roboto" panose="02000000000000000000" pitchFamily="2" charset="0"/>
                <a:ea typeface="Roboto" panose="02000000000000000000" pitchFamily="2" charset="0"/>
                <a:cs typeface="Arial"/>
              </a:rPr>
              <a:t>usiness</a:t>
            </a:r>
            <a:r>
              <a:rPr sz="1000" spc="-40" smtClean="0">
                <a:solidFill>
                  <a:srgbClr val="231F20"/>
                </a:solidFill>
                <a:latin typeface="Roboto" panose="02000000000000000000" pitchFamily="2" charset="0"/>
                <a:ea typeface="Roboto" panose="02000000000000000000" pitchFamily="2" charset="0"/>
                <a:cs typeface="Arial"/>
              </a:rPr>
              <a:t> </a:t>
            </a:r>
            <a:r>
              <a:rPr lang="en-US" sz="1000" spc="35" dirty="0" smtClean="0">
                <a:solidFill>
                  <a:srgbClr val="231F20"/>
                </a:solidFill>
                <a:latin typeface="Roboto" panose="02000000000000000000" pitchFamily="2" charset="0"/>
                <a:ea typeface="Roboto" panose="02000000000000000000" pitchFamily="2" charset="0"/>
                <a:cs typeface="Arial"/>
              </a:rPr>
              <a:t>Development Sales Manager - The principal point of contact between a business and its customers. He/she ensure current customers have the right products and services, identify new markets and customer leads, and pitch prospective customers. In many ways the face of the company, sales representatives may do everything from answering phones to monitoring the competition, all while maintaining good customer relations and pursuing new sales opportunities.</a:t>
            </a:r>
            <a:endParaRPr lang="en-US" sz="1000" spc="35" dirty="0">
              <a:solidFill>
                <a:srgbClr val="231F20"/>
              </a:solidFill>
              <a:latin typeface="Roboto" panose="02000000000000000000" pitchFamily="2" charset="0"/>
              <a:ea typeface="Roboto" panose="02000000000000000000" pitchFamily="2" charset="0"/>
              <a:cs typeface="Arial"/>
            </a:endParaRPr>
          </a:p>
        </p:txBody>
      </p:sp>
      <p:graphicFrame>
        <p:nvGraphicFramePr>
          <p:cNvPr id="4" name="object 4"/>
          <p:cNvGraphicFramePr>
            <a:graphicFrameLocks noGrp="1"/>
          </p:cNvGraphicFramePr>
          <p:nvPr>
            <p:extLst>
              <p:ext uri="{D42A27DB-BD31-4B8C-83A1-F6EECF244321}">
                <p14:modId xmlns="" xmlns:p14="http://schemas.microsoft.com/office/powerpoint/2010/main" val="3651779924"/>
              </p:ext>
            </p:extLst>
          </p:nvPr>
        </p:nvGraphicFramePr>
        <p:xfrm>
          <a:off x="4707001" y="1429207"/>
          <a:ext cx="2421255" cy="1264740"/>
        </p:xfrm>
        <a:graphic>
          <a:graphicData uri="http://schemas.openxmlformats.org/drawingml/2006/table">
            <a:tbl>
              <a:tblPr firstRow="1" bandRow="1">
                <a:tableStyleId>{2D5ABB26-0587-4C30-8999-92F81FD0307C}</a:tableStyleId>
              </a:tblPr>
              <a:tblGrid>
                <a:gridCol w="668655">
                  <a:extLst>
                    <a:ext uri="{9D8B030D-6E8A-4147-A177-3AD203B41FA5}">
                      <a16:colId xmlns="" xmlns:a16="http://schemas.microsoft.com/office/drawing/2014/main" val="20000"/>
                    </a:ext>
                  </a:extLst>
                </a:gridCol>
                <a:gridCol w="1752600">
                  <a:extLst>
                    <a:ext uri="{9D8B030D-6E8A-4147-A177-3AD203B41FA5}">
                      <a16:colId xmlns="" xmlns:a16="http://schemas.microsoft.com/office/drawing/2014/main" val="20001"/>
                    </a:ext>
                  </a:extLst>
                </a:gridCol>
              </a:tblGrid>
              <a:tr h="316179">
                <a:tc>
                  <a:txBody>
                    <a:bodyPr/>
                    <a:lstStyle/>
                    <a:p>
                      <a:pPr marL="35560">
                        <a:lnSpc>
                          <a:spcPct val="100000"/>
                        </a:lnSpc>
                        <a:spcBef>
                          <a:spcPts val="795"/>
                        </a:spcBef>
                      </a:pPr>
                      <a:r>
                        <a:rPr sz="800" spc="10" dirty="0">
                          <a:solidFill>
                            <a:srgbClr val="231F20"/>
                          </a:solidFill>
                          <a:latin typeface="Roboto" panose="02000000000000000000" pitchFamily="2" charset="0"/>
                          <a:ea typeface="Roboto" panose="02000000000000000000" pitchFamily="2" charset="0"/>
                          <a:cs typeface="Arial"/>
                        </a:rPr>
                        <a:t>Role</a:t>
                      </a:r>
                      <a:endParaRPr sz="800">
                        <a:latin typeface="Roboto" panose="02000000000000000000" pitchFamily="2" charset="0"/>
                        <a:ea typeface="Roboto" panose="02000000000000000000" pitchFamily="2" charset="0"/>
                        <a:cs typeface="Arial"/>
                      </a:endParaRPr>
                    </a:p>
                  </a:txBody>
                  <a:tcPr marL="0" marR="0" marT="100965" marB="0">
                    <a:lnT w="6350">
                      <a:solidFill>
                        <a:srgbClr val="231F20"/>
                      </a:solidFill>
                      <a:prstDash val="solid"/>
                    </a:lnT>
                    <a:lnB w="6350">
                      <a:solidFill>
                        <a:srgbClr val="231F20"/>
                      </a:solidFill>
                      <a:prstDash val="solid"/>
                    </a:lnB>
                  </a:tcPr>
                </a:tc>
                <a:tc>
                  <a:txBody>
                    <a:bodyPr/>
                    <a:lstStyle/>
                    <a:p>
                      <a:pPr marL="222250">
                        <a:lnSpc>
                          <a:spcPct val="100000"/>
                        </a:lnSpc>
                        <a:spcBef>
                          <a:spcPts val="295"/>
                        </a:spcBef>
                      </a:pPr>
                      <a:r>
                        <a:rPr lang="en-US" sz="800" spc="30" dirty="0" smtClean="0">
                          <a:solidFill>
                            <a:srgbClr val="231F20"/>
                          </a:solidFill>
                          <a:latin typeface="Roboto" panose="02000000000000000000" pitchFamily="2" charset="0"/>
                          <a:ea typeface="Roboto" panose="02000000000000000000" pitchFamily="2" charset="0"/>
                          <a:cs typeface="Arial"/>
                        </a:rPr>
                        <a:t>Business</a:t>
                      </a:r>
                      <a:r>
                        <a:rPr lang="en-US" sz="800" spc="30" baseline="0" dirty="0" smtClean="0">
                          <a:solidFill>
                            <a:srgbClr val="231F20"/>
                          </a:solidFill>
                          <a:latin typeface="Roboto" panose="02000000000000000000" pitchFamily="2" charset="0"/>
                          <a:ea typeface="Roboto" panose="02000000000000000000" pitchFamily="2" charset="0"/>
                          <a:cs typeface="Arial"/>
                        </a:rPr>
                        <a:t> Development</a:t>
                      </a:r>
                      <a:endParaRPr sz="800">
                        <a:latin typeface="Roboto" panose="02000000000000000000" pitchFamily="2" charset="0"/>
                        <a:ea typeface="Roboto" panose="02000000000000000000" pitchFamily="2" charset="0"/>
                        <a:cs typeface="Arial"/>
                      </a:endParaRPr>
                    </a:p>
                    <a:p>
                      <a:pPr marL="222250">
                        <a:lnSpc>
                          <a:spcPct val="100000"/>
                        </a:lnSpc>
                        <a:spcBef>
                          <a:spcPts val="40"/>
                        </a:spcBef>
                      </a:pPr>
                      <a:r>
                        <a:rPr lang="en-US" sz="800" spc="15" dirty="0" smtClean="0">
                          <a:solidFill>
                            <a:srgbClr val="231F20"/>
                          </a:solidFill>
                          <a:latin typeface="Roboto" panose="02000000000000000000" pitchFamily="2" charset="0"/>
                          <a:ea typeface="Roboto" panose="02000000000000000000" pitchFamily="2" charset="0"/>
                          <a:cs typeface="Arial"/>
                        </a:rPr>
                        <a:t>Sales</a:t>
                      </a:r>
                      <a:r>
                        <a:rPr lang="en-US" sz="800" spc="15" baseline="0" dirty="0" smtClean="0">
                          <a:solidFill>
                            <a:srgbClr val="231F20"/>
                          </a:solidFill>
                          <a:latin typeface="Roboto" panose="02000000000000000000" pitchFamily="2" charset="0"/>
                          <a:ea typeface="Roboto" panose="02000000000000000000" pitchFamily="2" charset="0"/>
                          <a:cs typeface="Arial"/>
                        </a:rPr>
                        <a:t> Manager</a:t>
                      </a:r>
                      <a:endParaRPr sz="800">
                        <a:latin typeface="Roboto" panose="02000000000000000000" pitchFamily="2" charset="0"/>
                        <a:ea typeface="Roboto" panose="02000000000000000000" pitchFamily="2" charset="0"/>
                        <a:cs typeface="Arial"/>
                      </a:endParaRPr>
                    </a:p>
                  </a:txBody>
                  <a:tcPr marL="0" marR="0" marT="37465" marB="0">
                    <a:lnT w="6350">
                      <a:solidFill>
                        <a:srgbClr val="231F20"/>
                      </a:solidFill>
                      <a:prstDash val="solid"/>
                    </a:lnT>
                    <a:lnB w="6350">
                      <a:solidFill>
                        <a:srgbClr val="231F20"/>
                      </a:solidFill>
                      <a:prstDash val="solid"/>
                    </a:lnB>
                  </a:tcPr>
                </a:tc>
                <a:extLst>
                  <a:ext uri="{0D108BD9-81ED-4DB2-BD59-A6C34878D82A}">
                    <a16:rowId xmlns="" xmlns:a16="http://schemas.microsoft.com/office/drawing/2014/main" val="10000"/>
                  </a:ext>
                </a:extLst>
              </a:tr>
              <a:tr h="316179">
                <a:tc>
                  <a:txBody>
                    <a:bodyPr/>
                    <a:lstStyle/>
                    <a:p>
                      <a:pPr marL="35560">
                        <a:lnSpc>
                          <a:spcPct val="100000"/>
                        </a:lnSpc>
                        <a:spcBef>
                          <a:spcPts val="795"/>
                        </a:spcBef>
                      </a:pPr>
                      <a:r>
                        <a:rPr sz="800" spc="20" dirty="0">
                          <a:solidFill>
                            <a:srgbClr val="231F20"/>
                          </a:solidFill>
                          <a:latin typeface="Roboto" panose="02000000000000000000" pitchFamily="2" charset="0"/>
                          <a:ea typeface="Roboto" panose="02000000000000000000" pitchFamily="2" charset="0"/>
                          <a:cs typeface="Arial"/>
                        </a:rPr>
                        <a:t>Location</a:t>
                      </a:r>
                      <a:endParaRPr sz="800">
                        <a:latin typeface="Roboto" panose="02000000000000000000" pitchFamily="2" charset="0"/>
                        <a:ea typeface="Roboto" panose="02000000000000000000" pitchFamily="2" charset="0"/>
                        <a:cs typeface="Arial"/>
                      </a:endParaRPr>
                    </a:p>
                  </a:txBody>
                  <a:tcPr marL="0" marR="0" marT="100965" marB="0">
                    <a:lnT w="6350">
                      <a:solidFill>
                        <a:srgbClr val="231F20"/>
                      </a:solidFill>
                      <a:prstDash val="solid"/>
                    </a:lnT>
                    <a:lnB w="6350">
                      <a:solidFill>
                        <a:srgbClr val="231F20"/>
                      </a:solidFill>
                      <a:prstDash val="solid"/>
                    </a:lnB>
                  </a:tcPr>
                </a:tc>
                <a:tc>
                  <a:txBody>
                    <a:bodyPr/>
                    <a:lstStyle/>
                    <a:p>
                      <a:pPr marL="222250">
                        <a:lnSpc>
                          <a:spcPct val="100000"/>
                        </a:lnSpc>
                        <a:spcBef>
                          <a:spcPts val="795"/>
                        </a:spcBef>
                      </a:pPr>
                      <a:r>
                        <a:rPr lang="en-US" sz="800" spc="25" dirty="0">
                          <a:solidFill>
                            <a:srgbClr val="231F20"/>
                          </a:solidFill>
                          <a:latin typeface="Roboto" panose="02000000000000000000" pitchFamily="2" charset="0"/>
                          <a:ea typeface="Roboto" panose="02000000000000000000" pitchFamily="2" charset="0"/>
                          <a:cs typeface="Arial"/>
                        </a:rPr>
                        <a:t>New Delhi</a:t>
                      </a:r>
                      <a:endParaRPr sz="800" dirty="0">
                        <a:latin typeface="Roboto" panose="02000000000000000000" pitchFamily="2" charset="0"/>
                        <a:ea typeface="Roboto" panose="02000000000000000000" pitchFamily="2" charset="0"/>
                        <a:cs typeface="Arial"/>
                      </a:endParaRPr>
                    </a:p>
                  </a:txBody>
                  <a:tcPr marL="0" marR="0" marT="100965" marB="0">
                    <a:lnT w="6350">
                      <a:solidFill>
                        <a:srgbClr val="231F20"/>
                      </a:solidFill>
                      <a:prstDash val="solid"/>
                    </a:lnT>
                    <a:lnB w="6350">
                      <a:solidFill>
                        <a:srgbClr val="231F20"/>
                      </a:solidFill>
                      <a:prstDash val="solid"/>
                    </a:lnB>
                  </a:tcPr>
                </a:tc>
                <a:extLst>
                  <a:ext uri="{0D108BD9-81ED-4DB2-BD59-A6C34878D82A}">
                    <a16:rowId xmlns="" xmlns:a16="http://schemas.microsoft.com/office/drawing/2014/main" val="10001"/>
                  </a:ext>
                </a:extLst>
              </a:tr>
              <a:tr h="316191">
                <a:tc>
                  <a:txBody>
                    <a:bodyPr/>
                    <a:lstStyle/>
                    <a:p>
                      <a:pPr marL="35560">
                        <a:lnSpc>
                          <a:spcPct val="100000"/>
                        </a:lnSpc>
                        <a:spcBef>
                          <a:spcPts val="795"/>
                        </a:spcBef>
                      </a:pPr>
                      <a:r>
                        <a:rPr sz="800" spc="25" dirty="0">
                          <a:solidFill>
                            <a:srgbClr val="231F20"/>
                          </a:solidFill>
                          <a:latin typeface="Roboto" panose="02000000000000000000" pitchFamily="2" charset="0"/>
                          <a:ea typeface="Roboto" panose="02000000000000000000" pitchFamily="2" charset="0"/>
                          <a:cs typeface="Arial"/>
                        </a:rPr>
                        <a:t>Starting</a:t>
                      </a:r>
                      <a:endParaRPr sz="800">
                        <a:latin typeface="Roboto" panose="02000000000000000000" pitchFamily="2" charset="0"/>
                        <a:ea typeface="Roboto" panose="02000000000000000000" pitchFamily="2" charset="0"/>
                        <a:cs typeface="Arial"/>
                      </a:endParaRPr>
                    </a:p>
                  </a:txBody>
                  <a:tcPr marL="0" marR="0" marT="100965" marB="0">
                    <a:lnT w="6350">
                      <a:solidFill>
                        <a:srgbClr val="231F20"/>
                      </a:solidFill>
                      <a:prstDash val="solid"/>
                    </a:lnT>
                    <a:lnB w="6350">
                      <a:solidFill>
                        <a:srgbClr val="231F20"/>
                      </a:solidFill>
                      <a:prstDash val="solid"/>
                    </a:lnB>
                  </a:tcPr>
                </a:tc>
                <a:tc>
                  <a:txBody>
                    <a:bodyPr/>
                    <a:lstStyle/>
                    <a:p>
                      <a:pPr marL="222250">
                        <a:lnSpc>
                          <a:spcPct val="100000"/>
                        </a:lnSpc>
                        <a:spcBef>
                          <a:spcPts val="795"/>
                        </a:spcBef>
                      </a:pPr>
                      <a:r>
                        <a:rPr sz="800" spc="-30" dirty="0">
                          <a:solidFill>
                            <a:srgbClr val="231F20"/>
                          </a:solidFill>
                          <a:latin typeface="Roboto" panose="02000000000000000000" pitchFamily="2" charset="0"/>
                          <a:ea typeface="Roboto" panose="02000000000000000000" pitchFamily="2" charset="0"/>
                          <a:cs typeface="Arial"/>
                        </a:rPr>
                        <a:t>FEB</a:t>
                      </a:r>
                      <a:r>
                        <a:rPr sz="800" spc="-45" dirty="0">
                          <a:solidFill>
                            <a:srgbClr val="231F20"/>
                          </a:solidFill>
                          <a:latin typeface="Roboto" panose="02000000000000000000" pitchFamily="2" charset="0"/>
                          <a:ea typeface="Roboto" panose="02000000000000000000" pitchFamily="2" charset="0"/>
                          <a:cs typeface="Arial"/>
                        </a:rPr>
                        <a:t> </a:t>
                      </a:r>
                      <a:r>
                        <a:rPr sz="800" spc="-10" dirty="0">
                          <a:solidFill>
                            <a:srgbClr val="231F20"/>
                          </a:solidFill>
                          <a:latin typeface="Roboto" panose="02000000000000000000" pitchFamily="2" charset="0"/>
                          <a:ea typeface="Roboto" panose="02000000000000000000" pitchFamily="2" charset="0"/>
                          <a:cs typeface="Arial"/>
                        </a:rPr>
                        <a:t>2021</a:t>
                      </a:r>
                      <a:endParaRPr sz="800" dirty="0">
                        <a:latin typeface="Roboto" panose="02000000000000000000" pitchFamily="2" charset="0"/>
                        <a:ea typeface="Roboto" panose="02000000000000000000" pitchFamily="2" charset="0"/>
                        <a:cs typeface="Arial"/>
                      </a:endParaRPr>
                    </a:p>
                  </a:txBody>
                  <a:tcPr marL="0" marR="0" marT="100965" marB="0">
                    <a:lnT w="6350">
                      <a:solidFill>
                        <a:srgbClr val="231F20"/>
                      </a:solidFill>
                      <a:prstDash val="solid"/>
                    </a:lnT>
                    <a:lnB w="6350">
                      <a:solidFill>
                        <a:srgbClr val="231F20"/>
                      </a:solidFill>
                      <a:prstDash val="solid"/>
                    </a:lnB>
                  </a:tcPr>
                </a:tc>
                <a:extLst>
                  <a:ext uri="{0D108BD9-81ED-4DB2-BD59-A6C34878D82A}">
                    <a16:rowId xmlns="" xmlns:a16="http://schemas.microsoft.com/office/drawing/2014/main" val="10002"/>
                  </a:ext>
                </a:extLst>
              </a:tr>
              <a:tr h="316191">
                <a:tc>
                  <a:txBody>
                    <a:bodyPr/>
                    <a:lstStyle/>
                    <a:p>
                      <a:pPr marL="35560">
                        <a:lnSpc>
                          <a:spcPct val="100000"/>
                        </a:lnSpc>
                        <a:spcBef>
                          <a:spcPts val="795"/>
                        </a:spcBef>
                      </a:pPr>
                      <a:r>
                        <a:rPr sz="800" spc="15" dirty="0">
                          <a:solidFill>
                            <a:srgbClr val="231F20"/>
                          </a:solidFill>
                          <a:latin typeface="Roboto" panose="02000000000000000000" pitchFamily="2" charset="0"/>
                          <a:ea typeface="Roboto" panose="02000000000000000000" pitchFamily="2" charset="0"/>
                          <a:cs typeface="Arial"/>
                        </a:rPr>
                        <a:t>Status</a:t>
                      </a:r>
                      <a:endParaRPr sz="800">
                        <a:latin typeface="Roboto" panose="02000000000000000000" pitchFamily="2" charset="0"/>
                        <a:ea typeface="Roboto" panose="02000000000000000000" pitchFamily="2" charset="0"/>
                        <a:cs typeface="Arial"/>
                      </a:endParaRPr>
                    </a:p>
                  </a:txBody>
                  <a:tcPr marL="0" marR="0" marT="100965" marB="0">
                    <a:lnT w="6350">
                      <a:solidFill>
                        <a:srgbClr val="231F20"/>
                      </a:solidFill>
                      <a:prstDash val="solid"/>
                    </a:lnT>
                    <a:lnB w="6350">
                      <a:solidFill>
                        <a:srgbClr val="231F20"/>
                      </a:solidFill>
                      <a:prstDash val="solid"/>
                    </a:lnB>
                  </a:tcPr>
                </a:tc>
                <a:tc>
                  <a:txBody>
                    <a:bodyPr/>
                    <a:lstStyle/>
                    <a:p>
                      <a:pPr marL="222250">
                        <a:lnSpc>
                          <a:spcPct val="100000"/>
                        </a:lnSpc>
                        <a:spcBef>
                          <a:spcPts val="795"/>
                        </a:spcBef>
                      </a:pPr>
                      <a:r>
                        <a:rPr sz="800" spc="20" dirty="0">
                          <a:solidFill>
                            <a:srgbClr val="231F20"/>
                          </a:solidFill>
                          <a:latin typeface="Roboto" panose="02000000000000000000" pitchFamily="2" charset="0"/>
                          <a:ea typeface="Roboto" panose="02000000000000000000" pitchFamily="2" charset="0"/>
                          <a:cs typeface="Arial"/>
                        </a:rPr>
                        <a:t>Fulltime/</a:t>
                      </a:r>
                      <a:r>
                        <a:rPr sz="800" spc="-45" dirty="0">
                          <a:solidFill>
                            <a:srgbClr val="231F20"/>
                          </a:solidFill>
                          <a:latin typeface="Roboto" panose="02000000000000000000" pitchFamily="2" charset="0"/>
                          <a:ea typeface="Roboto" panose="02000000000000000000" pitchFamily="2" charset="0"/>
                          <a:cs typeface="Arial"/>
                        </a:rPr>
                        <a:t> </a:t>
                      </a:r>
                      <a:r>
                        <a:rPr sz="800" spc="25" dirty="0">
                          <a:solidFill>
                            <a:srgbClr val="231F20"/>
                          </a:solidFill>
                          <a:latin typeface="Roboto" panose="02000000000000000000" pitchFamily="2" charset="0"/>
                          <a:ea typeface="Roboto" panose="02000000000000000000" pitchFamily="2" charset="0"/>
                          <a:cs typeface="Arial"/>
                        </a:rPr>
                        <a:t>0.8</a:t>
                      </a:r>
                      <a:endParaRPr sz="800" dirty="0">
                        <a:latin typeface="Roboto" panose="02000000000000000000" pitchFamily="2" charset="0"/>
                        <a:ea typeface="Roboto" panose="02000000000000000000" pitchFamily="2" charset="0"/>
                        <a:cs typeface="Arial"/>
                      </a:endParaRPr>
                    </a:p>
                  </a:txBody>
                  <a:tcPr marL="0" marR="0" marT="100965" marB="0">
                    <a:lnT w="6350">
                      <a:solidFill>
                        <a:srgbClr val="231F20"/>
                      </a:solidFill>
                      <a:prstDash val="solid"/>
                    </a:lnT>
                    <a:lnB w="6350">
                      <a:solidFill>
                        <a:srgbClr val="231F20"/>
                      </a:solidFill>
                      <a:prstDash val="solid"/>
                    </a:lnB>
                  </a:tcPr>
                </a:tc>
                <a:extLst>
                  <a:ext uri="{0D108BD9-81ED-4DB2-BD59-A6C34878D82A}">
                    <a16:rowId xmlns="" xmlns:a16="http://schemas.microsoft.com/office/drawing/2014/main" val="10003"/>
                  </a:ext>
                </a:extLst>
              </a:tr>
            </a:tbl>
          </a:graphicData>
        </a:graphic>
      </p:graphicFrame>
      <p:grpSp>
        <p:nvGrpSpPr>
          <p:cNvPr id="5" name="object 5"/>
          <p:cNvGrpSpPr/>
          <p:nvPr/>
        </p:nvGrpSpPr>
        <p:grpSpPr>
          <a:xfrm>
            <a:off x="432003" y="5041900"/>
            <a:ext cx="6696075" cy="4863528"/>
            <a:chOff x="432003" y="5041900"/>
            <a:chExt cx="6696075" cy="4863528"/>
          </a:xfrm>
        </p:grpSpPr>
        <p:sp>
          <p:nvSpPr>
            <p:cNvPr id="6" name="object 6"/>
            <p:cNvSpPr/>
            <p:nvPr/>
          </p:nvSpPr>
          <p:spPr>
            <a:xfrm>
              <a:off x="432003" y="5041900"/>
              <a:ext cx="6696075" cy="4863528"/>
            </a:xfrm>
            <a:custGeom>
              <a:avLst/>
              <a:gdLst/>
              <a:ahLst/>
              <a:cxnLst/>
              <a:rect l="l" t="t" r="r" b="b"/>
              <a:pathLst>
                <a:path w="6696075" h="4986020">
                  <a:moveTo>
                    <a:pt x="6695998" y="0"/>
                  </a:moveTo>
                  <a:lnTo>
                    <a:pt x="0" y="0"/>
                  </a:lnTo>
                  <a:lnTo>
                    <a:pt x="0" y="4985994"/>
                  </a:lnTo>
                  <a:lnTo>
                    <a:pt x="6695998" y="4985994"/>
                  </a:lnTo>
                  <a:lnTo>
                    <a:pt x="6695998" y="0"/>
                  </a:lnTo>
                  <a:close/>
                </a:path>
              </a:pathLst>
            </a:custGeom>
            <a:solidFill>
              <a:srgbClr val="000000"/>
            </a:solidFill>
          </p:spPr>
          <p:txBody>
            <a:bodyPr wrap="square" lIns="0" tIns="0" rIns="0" bIns="0" rtlCol="0"/>
            <a:lstStyle/>
            <a:p>
              <a:endParaRPr/>
            </a:p>
          </p:txBody>
        </p:sp>
        <p:sp>
          <p:nvSpPr>
            <p:cNvPr id="7" name="object 7"/>
            <p:cNvSpPr/>
            <p:nvPr/>
          </p:nvSpPr>
          <p:spPr>
            <a:xfrm>
              <a:off x="1650276" y="5402681"/>
              <a:ext cx="4259453" cy="4019448"/>
            </a:xfrm>
            <a:prstGeom prst="rect">
              <a:avLst/>
            </a:prstGeom>
            <a:blipFill>
              <a:blip r:embed="rId3" cstate="print"/>
              <a:stretch>
                <a:fillRect/>
              </a:stretch>
            </a:blipFill>
          </p:spPr>
          <p:txBody>
            <a:bodyPr wrap="square" lIns="0" tIns="0" rIns="0" bIns="0" rtlCol="0"/>
            <a:lstStyle/>
            <a:p>
              <a:endParaRPr/>
            </a:p>
          </p:txBody>
        </p:sp>
      </p:grpSp>
      <p:sp>
        <p:nvSpPr>
          <p:cNvPr id="8" name="object 8"/>
          <p:cNvSpPr txBox="1"/>
          <p:nvPr/>
        </p:nvSpPr>
        <p:spPr>
          <a:xfrm>
            <a:off x="4998262" y="10145703"/>
            <a:ext cx="2142490" cy="135935"/>
          </a:xfrm>
          <a:prstGeom prst="rect">
            <a:avLst/>
          </a:prstGeom>
        </p:spPr>
        <p:txBody>
          <a:bodyPr vert="horz" wrap="square" lIns="0" tIns="12700" rIns="0" bIns="0" rtlCol="0">
            <a:spAutoFit/>
          </a:bodyPr>
          <a:lstStyle/>
          <a:p>
            <a:pPr marL="12700">
              <a:lnSpc>
                <a:spcPct val="100000"/>
              </a:lnSpc>
              <a:spcBef>
                <a:spcPts val="100"/>
              </a:spcBef>
            </a:pPr>
            <a:r>
              <a:rPr sz="800" i="1" spc="5" dirty="0">
                <a:solidFill>
                  <a:srgbClr val="231F20"/>
                </a:solidFill>
                <a:latin typeface="Roboto Medium" panose="02000000000000000000" pitchFamily="2" charset="0"/>
                <a:ea typeface="Roboto Medium" panose="02000000000000000000" pitchFamily="2" charset="0"/>
                <a:cs typeface="Arial"/>
              </a:rPr>
              <a:t>We</a:t>
            </a:r>
            <a:r>
              <a:rPr sz="800" i="1" spc="-45" dirty="0">
                <a:solidFill>
                  <a:srgbClr val="231F20"/>
                </a:solidFill>
                <a:latin typeface="Roboto Medium" panose="02000000000000000000" pitchFamily="2" charset="0"/>
                <a:ea typeface="Roboto Medium" panose="02000000000000000000" pitchFamily="2" charset="0"/>
                <a:cs typeface="Arial"/>
              </a:rPr>
              <a:t> </a:t>
            </a:r>
            <a:r>
              <a:rPr sz="800" i="1" spc="15" dirty="0">
                <a:solidFill>
                  <a:srgbClr val="231F20"/>
                </a:solidFill>
                <a:latin typeface="Roboto Medium" panose="02000000000000000000" pitchFamily="2" charset="0"/>
                <a:ea typeface="Roboto Medium" panose="02000000000000000000" pitchFamily="2" charset="0"/>
                <a:cs typeface="Arial"/>
              </a:rPr>
              <a:t>always</a:t>
            </a:r>
            <a:r>
              <a:rPr sz="800" i="1" spc="-40" dirty="0">
                <a:solidFill>
                  <a:srgbClr val="231F20"/>
                </a:solidFill>
                <a:latin typeface="Roboto Medium" panose="02000000000000000000" pitchFamily="2" charset="0"/>
                <a:ea typeface="Roboto Medium" panose="02000000000000000000" pitchFamily="2" charset="0"/>
                <a:cs typeface="Arial"/>
              </a:rPr>
              <a:t> </a:t>
            </a:r>
            <a:r>
              <a:rPr sz="800" i="1" spc="15" dirty="0">
                <a:solidFill>
                  <a:srgbClr val="231F20"/>
                </a:solidFill>
                <a:latin typeface="Roboto Medium" panose="02000000000000000000" pitchFamily="2" charset="0"/>
                <a:ea typeface="Roboto Medium" panose="02000000000000000000" pitchFamily="2" charset="0"/>
                <a:cs typeface="Arial"/>
              </a:rPr>
              <a:t>seek</a:t>
            </a:r>
            <a:r>
              <a:rPr sz="800" i="1" spc="-40" dirty="0">
                <a:solidFill>
                  <a:srgbClr val="231F20"/>
                </a:solidFill>
                <a:latin typeface="Roboto Medium" panose="02000000000000000000" pitchFamily="2" charset="0"/>
                <a:ea typeface="Roboto Medium" panose="02000000000000000000" pitchFamily="2" charset="0"/>
                <a:cs typeface="Arial"/>
              </a:rPr>
              <a:t> </a:t>
            </a:r>
            <a:r>
              <a:rPr sz="800" i="1" spc="30" dirty="0">
                <a:solidFill>
                  <a:srgbClr val="231F20"/>
                </a:solidFill>
                <a:latin typeface="Roboto Medium" panose="02000000000000000000" pitchFamily="2" charset="0"/>
                <a:ea typeface="Roboto Medium" panose="02000000000000000000" pitchFamily="2" charset="0"/>
                <a:cs typeface="Arial"/>
              </a:rPr>
              <a:t>to</a:t>
            </a:r>
            <a:r>
              <a:rPr sz="800" i="1" spc="-40" dirty="0">
                <a:solidFill>
                  <a:srgbClr val="231F20"/>
                </a:solidFill>
                <a:latin typeface="Roboto Medium" panose="02000000000000000000" pitchFamily="2" charset="0"/>
                <a:ea typeface="Roboto Medium" panose="02000000000000000000" pitchFamily="2" charset="0"/>
                <a:cs typeface="Arial"/>
              </a:rPr>
              <a:t> </a:t>
            </a:r>
            <a:r>
              <a:rPr sz="800" i="1" spc="20" dirty="0">
                <a:solidFill>
                  <a:srgbClr val="231F20"/>
                </a:solidFill>
                <a:latin typeface="Roboto Medium" panose="02000000000000000000" pitchFamily="2" charset="0"/>
                <a:ea typeface="Roboto Medium" panose="02000000000000000000" pitchFamily="2" charset="0"/>
                <a:cs typeface="Arial"/>
              </a:rPr>
              <a:t>be</a:t>
            </a:r>
            <a:r>
              <a:rPr sz="800" i="1" spc="-40" dirty="0">
                <a:solidFill>
                  <a:srgbClr val="231F20"/>
                </a:solidFill>
                <a:latin typeface="Roboto Medium" panose="02000000000000000000" pitchFamily="2" charset="0"/>
                <a:ea typeface="Roboto Medium" panose="02000000000000000000" pitchFamily="2" charset="0"/>
                <a:cs typeface="Arial"/>
              </a:rPr>
              <a:t> </a:t>
            </a:r>
            <a:r>
              <a:rPr sz="800" i="1" spc="35" dirty="0">
                <a:solidFill>
                  <a:srgbClr val="231F20"/>
                </a:solidFill>
                <a:latin typeface="Roboto Medium" panose="02000000000000000000" pitchFamily="2" charset="0"/>
                <a:ea typeface="Roboto Medium" panose="02000000000000000000" pitchFamily="2" charset="0"/>
                <a:cs typeface="Arial"/>
              </a:rPr>
              <a:t>better</a:t>
            </a:r>
            <a:r>
              <a:rPr sz="800" i="1" spc="-40" dirty="0">
                <a:solidFill>
                  <a:srgbClr val="231F20"/>
                </a:solidFill>
                <a:latin typeface="Roboto Medium" panose="02000000000000000000" pitchFamily="2" charset="0"/>
                <a:ea typeface="Roboto Medium" panose="02000000000000000000" pitchFamily="2" charset="0"/>
                <a:cs typeface="Arial"/>
              </a:rPr>
              <a:t> </a:t>
            </a:r>
            <a:r>
              <a:rPr sz="800" i="1" spc="15" dirty="0">
                <a:solidFill>
                  <a:srgbClr val="231F20"/>
                </a:solidFill>
                <a:latin typeface="Roboto Medium" panose="02000000000000000000" pitchFamily="2" charset="0"/>
                <a:ea typeface="Roboto Medium" panose="02000000000000000000" pitchFamily="2" charset="0"/>
                <a:cs typeface="Arial"/>
              </a:rPr>
              <a:t>and</a:t>
            </a:r>
            <a:r>
              <a:rPr sz="800" i="1" spc="-40" dirty="0">
                <a:solidFill>
                  <a:srgbClr val="231F20"/>
                </a:solidFill>
                <a:latin typeface="Roboto Medium" panose="02000000000000000000" pitchFamily="2" charset="0"/>
                <a:ea typeface="Roboto Medium" panose="02000000000000000000" pitchFamily="2" charset="0"/>
                <a:cs typeface="Arial"/>
              </a:rPr>
              <a:t> </a:t>
            </a:r>
            <a:r>
              <a:rPr sz="800" i="1" spc="30" dirty="0">
                <a:solidFill>
                  <a:srgbClr val="231F20"/>
                </a:solidFill>
                <a:latin typeface="Roboto Medium" panose="02000000000000000000" pitchFamily="2" charset="0"/>
                <a:ea typeface="Roboto Medium" panose="02000000000000000000" pitchFamily="2" charset="0"/>
                <a:cs typeface="Arial"/>
              </a:rPr>
              <a:t>to</a:t>
            </a:r>
            <a:r>
              <a:rPr sz="800" i="1" spc="-45" dirty="0">
                <a:solidFill>
                  <a:srgbClr val="231F20"/>
                </a:solidFill>
                <a:latin typeface="Roboto Medium" panose="02000000000000000000" pitchFamily="2" charset="0"/>
                <a:ea typeface="Roboto Medium" panose="02000000000000000000" pitchFamily="2" charset="0"/>
                <a:cs typeface="Arial"/>
              </a:rPr>
              <a:t> </a:t>
            </a:r>
            <a:r>
              <a:rPr sz="800" i="1" spc="30" dirty="0">
                <a:solidFill>
                  <a:srgbClr val="231F20"/>
                </a:solidFill>
                <a:latin typeface="Roboto Medium" panose="02000000000000000000" pitchFamily="2" charset="0"/>
                <a:ea typeface="Roboto Medium" panose="02000000000000000000" pitchFamily="2" charset="0"/>
                <a:cs typeface="Arial"/>
              </a:rPr>
              <a:t>do</a:t>
            </a:r>
            <a:r>
              <a:rPr sz="800" i="1" spc="-40" dirty="0">
                <a:solidFill>
                  <a:srgbClr val="231F20"/>
                </a:solidFill>
                <a:latin typeface="Roboto Medium" panose="02000000000000000000" pitchFamily="2" charset="0"/>
                <a:ea typeface="Roboto Medium" panose="02000000000000000000" pitchFamily="2" charset="0"/>
                <a:cs typeface="Arial"/>
              </a:rPr>
              <a:t> </a:t>
            </a:r>
            <a:r>
              <a:rPr sz="800" i="1" spc="15" dirty="0">
                <a:solidFill>
                  <a:srgbClr val="231F20"/>
                </a:solidFill>
                <a:latin typeface="Roboto Medium" panose="02000000000000000000" pitchFamily="2" charset="0"/>
                <a:ea typeface="Roboto Medium" panose="02000000000000000000" pitchFamily="2" charset="0"/>
                <a:cs typeface="Arial"/>
              </a:rPr>
              <a:t>better.</a:t>
            </a:r>
            <a:endParaRPr sz="800" i="1" dirty="0">
              <a:latin typeface="Roboto Medium" panose="02000000000000000000" pitchFamily="2" charset="0"/>
              <a:ea typeface="Roboto Medium" panose="02000000000000000000" pitchFamily="2" charset="0"/>
              <a:cs typeface="Arial"/>
            </a:endParaRPr>
          </a:p>
        </p:txBody>
      </p:sp>
      <p:sp>
        <p:nvSpPr>
          <p:cNvPr id="9" name="object 9"/>
          <p:cNvSpPr txBox="1"/>
          <p:nvPr/>
        </p:nvSpPr>
        <p:spPr>
          <a:xfrm>
            <a:off x="3607714" y="6146673"/>
            <a:ext cx="360680" cy="152400"/>
          </a:xfrm>
          <a:prstGeom prst="rect">
            <a:avLst/>
          </a:prstGeom>
        </p:spPr>
        <p:txBody>
          <a:bodyPr vert="horz" wrap="square" lIns="0" tIns="16510" rIns="0" bIns="0" rtlCol="0">
            <a:spAutoFit/>
          </a:bodyPr>
          <a:lstStyle/>
          <a:p>
            <a:pPr>
              <a:lnSpc>
                <a:spcPct val="100000"/>
              </a:lnSpc>
              <a:spcBef>
                <a:spcPts val="130"/>
              </a:spcBef>
            </a:pPr>
            <a:r>
              <a:rPr sz="800" spc="5" dirty="0">
                <a:solidFill>
                  <a:srgbClr val="FFFFFF"/>
                </a:solidFill>
                <a:latin typeface="Arial"/>
                <a:cs typeface="Arial"/>
              </a:rPr>
              <a:t>P</a:t>
            </a:r>
            <a:r>
              <a:rPr sz="800" spc="50" dirty="0">
                <a:solidFill>
                  <a:srgbClr val="FFFFFF"/>
                </a:solidFill>
                <a:latin typeface="Arial"/>
                <a:cs typeface="Arial"/>
              </a:rPr>
              <a:t>eo</a:t>
            </a:r>
            <a:r>
              <a:rPr sz="800" spc="55" dirty="0">
                <a:solidFill>
                  <a:srgbClr val="FFFFFF"/>
                </a:solidFill>
                <a:latin typeface="Arial"/>
                <a:cs typeface="Arial"/>
              </a:rPr>
              <a:t>p</a:t>
            </a:r>
            <a:r>
              <a:rPr sz="800" spc="25" dirty="0">
                <a:solidFill>
                  <a:srgbClr val="FFFFFF"/>
                </a:solidFill>
                <a:latin typeface="Arial"/>
                <a:cs typeface="Arial"/>
              </a:rPr>
              <a:t>le</a:t>
            </a:r>
            <a:endParaRPr sz="800">
              <a:latin typeface="Arial"/>
              <a:cs typeface="Arial"/>
            </a:endParaRPr>
          </a:p>
        </p:txBody>
      </p:sp>
      <p:sp>
        <p:nvSpPr>
          <p:cNvPr id="10" name="object 10"/>
          <p:cNvSpPr txBox="1"/>
          <p:nvPr/>
        </p:nvSpPr>
        <p:spPr>
          <a:xfrm>
            <a:off x="4907584" y="8191322"/>
            <a:ext cx="326390" cy="152400"/>
          </a:xfrm>
          <a:prstGeom prst="rect">
            <a:avLst/>
          </a:prstGeom>
        </p:spPr>
        <p:txBody>
          <a:bodyPr vert="horz" wrap="square" lIns="0" tIns="16510" rIns="0" bIns="0" rtlCol="0">
            <a:spAutoFit/>
          </a:bodyPr>
          <a:lstStyle/>
          <a:p>
            <a:pPr>
              <a:lnSpc>
                <a:spcPct val="100000"/>
              </a:lnSpc>
              <a:spcBef>
                <a:spcPts val="130"/>
              </a:spcBef>
            </a:pPr>
            <a:r>
              <a:rPr sz="800" spc="10" dirty="0">
                <a:solidFill>
                  <a:srgbClr val="FFFFFF"/>
                </a:solidFill>
                <a:latin typeface="Arial"/>
                <a:cs typeface="Arial"/>
              </a:rPr>
              <a:t>P</a:t>
            </a:r>
            <a:r>
              <a:rPr sz="800" spc="20" dirty="0">
                <a:solidFill>
                  <a:srgbClr val="FFFFFF"/>
                </a:solidFill>
                <a:latin typeface="Arial"/>
                <a:cs typeface="Arial"/>
              </a:rPr>
              <a:t>l</a:t>
            </a:r>
            <a:r>
              <a:rPr sz="800" spc="25" dirty="0">
                <a:solidFill>
                  <a:srgbClr val="FFFFFF"/>
                </a:solidFill>
                <a:latin typeface="Arial"/>
                <a:cs typeface="Arial"/>
              </a:rPr>
              <a:t>a</a:t>
            </a:r>
            <a:r>
              <a:rPr sz="800" spc="30" dirty="0">
                <a:solidFill>
                  <a:srgbClr val="FFFFFF"/>
                </a:solidFill>
                <a:latin typeface="Arial"/>
                <a:cs typeface="Arial"/>
              </a:rPr>
              <a:t>n</a:t>
            </a:r>
            <a:r>
              <a:rPr sz="800" spc="45" dirty="0">
                <a:solidFill>
                  <a:srgbClr val="FFFFFF"/>
                </a:solidFill>
                <a:latin typeface="Arial"/>
                <a:cs typeface="Arial"/>
              </a:rPr>
              <a:t>et</a:t>
            </a:r>
            <a:endParaRPr sz="800">
              <a:latin typeface="Arial"/>
              <a:cs typeface="Arial"/>
            </a:endParaRPr>
          </a:p>
        </p:txBody>
      </p:sp>
      <p:sp>
        <p:nvSpPr>
          <p:cNvPr id="11" name="object 11"/>
          <p:cNvSpPr txBox="1"/>
          <p:nvPr/>
        </p:nvSpPr>
        <p:spPr>
          <a:xfrm>
            <a:off x="2260917" y="8191322"/>
            <a:ext cx="527050" cy="152400"/>
          </a:xfrm>
          <a:prstGeom prst="rect">
            <a:avLst/>
          </a:prstGeom>
        </p:spPr>
        <p:txBody>
          <a:bodyPr vert="horz" wrap="square" lIns="0" tIns="16510" rIns="0" bIns="0" rtlCol="0">
            <a:spAutoFit/>
          </a:bodyPr>
          <a:lstStyle/>
          <a:p>
            <a:pPr>
              <a:lnSpc>
                <a:spcPct val="100000"/>
              </a:lnSpc>
              <a:spcBef>
                <a:spcPts val="130"/>
              </a:spcBef>
            </a:pPr>
            <a:r>
              <a:rPr sz="800" spc="40" dirty="0">
                <a:solidFill>
                  <a:srgbClr val="FFFFFF"/>
                </a:solidFill>
                <a:latin typeface="Arial"/>
                <a:cs typeface="Arial"/>
              </a:rPr>
              <a:t>Prosperity</a:t>
            </a:r>
            <a:endParaRPr sz="800">
              <a:latin typeface="Arial"/>
              <a:cs typeface="Arial"/>
            </a:endParaRPr>
          </a:p>
        </p:txBody>
      </p:sp>
      <p:pic>
        <p:nvPicPr>
          <p:cNvPr id="16" name="Picture 1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419299" y="10051593"/>
            <a:ext cx="746561" cy="277335"/>
          </a:xfrm>
          <a:prstGeom prst="rect">
            <a:avLst/>
          </a:prstGeom>
        </p:spPr>
      </p:pic>
      <p:sp>
        <p:nvSpPr>
          <p:cNvPr id="17" name="Oval 16"/>
          <p:cNvSpPr/>
          <p:nvPr/>
        </p:nvSpPr>
        <p:spPr>
          <a:xfrm>
            <a:off x="3407054" y="7251700"/>
            <a:ext cx="762000" cy="77891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a:off x="3607714" y="7337687"/>
            <a:ext cx="340771" cy="542045"/>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19299" y="387553"/>
            <a:ext cx="1835150" cy="197490"/>
          </a:xfrm>
          <a:prstGeom prst="rect">
            <a:avLst/>
          </a:prstGeom>
        </p:spPr>
        <p:txBody>
          <a:bodyPr vert="horz" wrap="square" lIns="0" tIns="12700" rIns="0" bIns="0" rtlCol="0">
            <a:spAutoFit/>
          </a:bodyPr>
          <a:lstStyle/>
          <a:p>
            <a:pPr marL="12700">
              <a:lnSpc>
                <a:spcPct val="100000"/>
              </a:lnSpc>
              <a:spcBef>
                <a:spcPts val="100"/>
              </a:spcBef>
            </a:pPr>
            <a:r>
              <a:rPr sz="1200" i="1" spc="15" dirty="0">
                <a:solidFill>
                  <a:srgbClr val="231F20"/>
                </a:solidFill>
                <a:latin typeface="Roboto Medium" panose="02000000000000000000" pitchFamily="2" charset="0"/>
                <a:ea typeface="Roboto Medium" panose="02000000000000000000" pitchFamily="2" charset="0"/>
                <a:cs typeface="Arial"/>
              </a:rPr>
              <a:t>Experience and</a:t>
            </a:r>
            <a:r>
              <a:rPr sz="1200" i="1" spc="-150" dirty="0">
                <a:solidFill>
                  <a:srgbClr val="231F20"/>
                </a:solidFill>
                <a:latin typeface="Roboto Medium" panose="02000000000000000000" pitchFamily="2" charset="0"/>
                <a:ea typeface="Roboto Medium" panose="02000000000000000000" pitchFamily="2" charset="0"/>
                <a:cs typeface="Arial"/>
              </a:rPr>
              <a:t> </a:t>
            </a:r>
            <a:r>
              <a:rPr sz="1200" i="1" spc="30" dirty="0">
                <a:solidFill>
                  <a:srgbClr val="231F20"/>
                </a:solidFill>
                <a:latin typeface="Roboto Medium" panose="02000000000000000000" pitchFamily="2" charset="0"/>
                <a:ea typeface="Roboto Medium" panose="02000000000000000000" pitchFamily="2" charset="0"/>
                <a:cs typeface="Arial"/>
              </a:rPr>
              <a:t>Attributes</a:t>
            </a:r>
            <a:endParaRPr sz="1200" i="1" dirty="0">
              <a:latin typeface="Roboto Medium" panose="02000000000000000000" pitchFamily="2" charset="0"/>
              <a:ea typeface="Roboto Medium" panose="02000000000000000000" pitchFamily="2" charset="0"/>
              <a:cs typeface="Arial"/>
            </a:endParaRPr>
          </a:p>
        </p:txBody>
      </p:sp>
      <p:sp>
        <p:nvSpPr>
          <p:cNvPr id="3" name="object 3"/>
          <p:cNvSpPr txBox="1"/>
          <p:nvPr/>
        </p:nvSpPr>
        <p:spPr>
          <a:xfrm>
            <a:off x="2699931" y="390728"/>
            <a:ext cx="864869" cy="166712"/>
          </a:xfrm>
          <a:prstGeom prst="rect">
            <a:avLst/>
          </a:prstGeom>
        </p:spPr>
        <p:txBody>
          <a:bodyPr vert="horz" wrap="square" lIns="0" tIns="12700" rIns="0" bIns="0" rtlCol="0">
            <a:spAutoFit/>
          </a:bodyPr>
          <a:lstStyle/>
          <a:p>
            <a:pPr marL="12700">
              <a:lnSpc>
                <a:spcPct val="100000"/>
              </a:lnSpc>
              <a:spcBef>
                <a:spcPts val="100"/>
              </a:spcBef>
            </a:pPr>
            <a:r>
              <a:rPr sz="1000" i="1" spc="20" dirty="0">
                <a:solidFill>
                  <a:srgbClr val="231F20"/>
                </a:solidFill>
                <a:latin typeface="Roboto Medium" panose="02000000000000000000" pitchFamily="2" charset="0"/>
                <a:ea typeface="Roboto Medium" panose="02000000000000000000" pitchFamily="2" charset="0"/>
                <a:cs typeface="Arial"/>
              </a:rPr>
              <a:t>MUST</a:t>
            </a:r>
            <a:r>
              <a:rPr sz="1000" i="1" spc="-75" dirty="0">
                <a:solidFill>
                  <a:srgbClr val="231F20"/>
                </a:solidFill>
                <a:latin typeface="Roboto Medium" panose="02000000000000000000" pitchFamily="2" charset="0"/>
                <a:ea typeface="Roboto Medium" panose="02000000000000000000" pitchFamily="2" charset="0"/>
                <a:cs typeface="Arial"/>
              </a:rPr>
              <a:t> </a:t>
            </a:r>
            <a:r>
              <a:rPr sz="1000" i="1" spc="-10" dirty="0">
                <a:solidFill>
                  <a:srgbClr val="231F20"/>
                </a:solidFill>
                <a:latin typeface="Roboto Medium" panose="02000000000000000000" pitchFamily="2" charset="0"/>
                <a:ea typeface="Roboto Medium" panose="02000000000000000000" pitchFamily="2" charset="0"/>
                <a:cs typeface="Arial"/>
              </a:rPr>
              <a:t>HAVES</a:t>
            </a:r>
            <a:endParaRPr sz="1000" i="1" dirty="0">
              <a:latin typeface="Roboto Medium" panose="02000000000000000000" pitchFamily="2" charset="0"/>
              <a:ea typeface="Roboto Medium" panose="02000000000000000000" pitchFamily="2" charset="0"/>
              <a:cs typeface="Arial"/>
            </a:endParaRPr>
          </a:p>
        </p:txBody>
      </p:sp>
      <p:sp>
        <p:nvSpPr>
          <p:cNvPr id="4" name="object 4"/>
          <p:cNvSpPr txBox="1"/>
          <p:nvPr/>
        </p:nvSpPr>
        <p:spPr>
          <a:xfrm>
            <a:off x="2699296" y="627824"/>
            <a:ext cx="4352290" cy="6901889"/>
          </a:xfrm>
          <a:prstGeom prst="rect">
            <a:avLst/>
          </a:prstGeom>
        </p:spPr>
        <p:txBody>
          <a:bodyPr vert="horz" wrap="square" lIns="0" tIns="12700" rIns="0" bIns="0" rtlCol="0">
            <a:spAutoFit/>
          </a:bodyPr>
          <a:lstStyle/>
          <a:p>
            <a:pPr marL="192405" marR="205104" indent="-180340">
              <a:lnSpc>
                <a:spcPct val="100000"/>
              </a:lnSpc>
              <a:spcBef>
                <a:spcPts val="100"/>
              </a:spcBef>
              <a:buChar char="–"/>
              <a:tabLst>
                <a:tab pos="193040" algn="l"/>
              </a:tabLst>
            </a:pPr>
            <a:r>
              <a:rPr sz="1000" spc="15" dirty="0">
                <a:solidFill>
                  <a:srgbClr val="231F20"/>
                </a:solidFill>
                <a:latin typeface="Roboto" panose="02000000000000000000" pitchFamily="2" charset="0"/>
                <a:ea typeface="Roboto" panose="02000000000000000000" pitchFamily="2" charset="0"/>
                <a:cs typeface="Arial"/>
              </a:rPr>
              <a:t>Deep</a:t>
            </a:r>
            <a:r>
              <a:rPr sz="1000" spc="-4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alignment</a:t>
            </a:r>
            <a:r>
              <a:rPr sz="1000" spc="-45" dirty="0">
                <a:solidFill>
                  <a:srgbClr val="231F20"/>
                </a:solidFill>
                <a:latin typeface="Roboto" panose="02000000000000000000" pitchFamily="2" charset="0"/>
                <a:ea typeface="Roboto" panose="02000000000000000000" pitchFamily="2" charset="0"/>
                <a:cs typeface="Arial"/>
              </a:rPr>
              <a:t> </a:t>
            </a:r>
            <a:r>
              <a:rPr sz="1000" spc="40" dirty="0">
                <a:solidFill>
                  <a:srgbClr val="231F20"/>
                </a:solidFill>
                <a:latin typeface="Roboto" panose="02000000000000000000" pitchFamily="2" charset="0"/>
                <a:ea typeface="Roboto" panose="02000000000000000000" pitchFamily="2" charset="0"/>
                <a:cs typeface="Arial"/>
              </a:rPr>
              <a:t>with</a:t>
            </a:r>
            <a:r>
              <a:rPr sz="1000" spc="-45"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Our</a:t>
            </a:r>
            <a:r>
              <a:rPr sz="1000" spc="-45" dirty="0">
                <a:solidFill>
                  <a:srgbClr val="231F20"/>
                </a:solidFill>
                <a:latin typeface="Roboto" panose="02000000000000000000" pitchFamily="2" charset="0"/>
                <a:ea typeface="Roboto" panose="02000000000000000000" pitchFamily="2" charset="0"/>
                <a:cs typeface="Arial"/>
              </a:rPr>
              <a:t> </a:t>
            </a:r>
            <a:r>
              <a:rPr sz="1000" dirty="0">
                <a:solidFill>
                  <a:srgbClr val="231F20"/>
                </a:solidFill>
                <a:latin typeface="Roboto" panose="02000000000000000000" pitchFamily="2" charset="0"/>
                <a:ea typeface="Roboto" panose="02000000000000000000" pitchFamily="2" charset="0"/>
                <a:cs typeface="Arial"/>
              </a:rPr>
              <a:t>Values</a:t>
            </a:r>
            <a:r>
              <a:rPr sz="1000" spc="-45"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and</a:t>
            </a:r>
            <a:r>
              <a:rPr sz="1000" spc="-45" dirty="0">
                <a:solidFill>
                  <a:srgbClr val="231F20"/>
                </a:solidFill>
                <a:latin typeface="Roboto" panose="02000000000000000000" pitchFamily="2" charset="0"/>
                <a:ea typeface="Roboto" panose="02000000000000000000" pitchFamily="2" charset="0"/>
                <a:cs typeface="Arial"/>
              </a:rPr>
              <a:t> </a:t>
            </a:r>
            <a:r>
              <a:rPr sz="1000" dirty="0">
                <a:solidFill>
                  <a:srgbClr val="231F20"/>
                </a:solidFill>
                <a:latin typeface="Roboto" panose="02000000000000000000" pitchFamily="2" charset="0"/>
                <a:ea typeface="Roboto" panose="02000000000000000000" pitchFamily="2" charset="0"/>
                <a:cs typeface="Arial"/>
              </a:rPr>
              <a:t>an</a:t>
            </a:r>
            <a:r>
              <a:rPr sz="1000" spc="-4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active</a:t>
            </a:r>
            <a:r>
              <a:rPr sz="1000" spc="-4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interest</a:t>
            </a:r>
            <a:r>
              <a:rPr sz="1000" spc="-45" dirty="0">
                <a:solidFill>
                  <a:srgbClr val="231F20"/>
                </a:solidFill>
                <a:latin typeface="Roboto" panose="02000000000000000000" pitchFamily="2" charset="0"/>
                <a:ea typeface="Roboto" panose="02000000000000000000" pitchFamily="2" charset="0"/>
                <a:cs typeface="Arial"/>
              </a:rPr>
              <a:t> </a:t>
            </a:r>
            <a:r>
              <a:rPr sz="1000" dirty="0">
                <a:solidFill>
                  <a:srgbClr val="231F20"/>
                </a:solidFill>
                <a:latin typeface="Roboto" panose="02000000000000000000" pitchFamily="2" charset="0"/>
                <a:ea typeface="Roboto" panose="02000000000000000000" pitchFamily="2" charset="0"/>
                <a:cs typeface="Arial"/>
              </a:rPr>
              <a:t>in</a:t>
            </a:r>
            <a:r>
              <a:rPr sz="1000" spc="-4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design</a:t>
            </a:r>
            <a:r>
              <a:rPr sz="1000" spc="-45"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and  </a:t>
            </a:r>
            <a:r>
              <a:rPr sz="1000" spc="20" dirty="0">
                <a:solidFill>
                  <a:srgbClr val="231F20"/>
                </a:solidFill>
                <a:latin typeface="Roboto" panose="02000000000000000000" pitchFamily="2" charset="0"/>
                <a:ea typeface="Roboto" panose="02000000000000000000" pitchFamily="2" charset="0"/>
                <a:cs typeface="Arial"/>
              </a:rPr>
              <a:t>sustainability</a:t>
            </a:r>
            <a:r>
              <a:rPr sz="1000" spc="-55" dirty="0">
                <a:solidFill>
                  <a:srgbClr val="231F20"/>
                </a:solidFill>
                <a:latin typeface="Roboto" panose="02000000000000000000" pitchFamily="2" charset="0"/>
                <a:ea typeface="Roboto" panose="02000000000000000000" pitchFamily="2" charset="0"/>
                <a:cs typeface="Arial"/>
              </a:rPr>
              <a:t> </a:t>
            </a:r>
            <a:r>
              <a:rPr sz="1000" spc="-5" dirty="0">
                <a:solidFill>
                  <a:srgbClr val="231F20"/>
                </a:solidFill>
                <a:latin typeface="Roboto" panose="02000000000000000000" pitchFamily="2" charset="0"/>
                <a:ea typeface="Roboto" panose="02000000000000000000" pitchFamily="2" charset="0"/>
                <a:cs typeface="Arial"/>
              </a:rPr>
              <a:t>is</a:t>
            </a:r>
            <a:r>
              <a:rPr sz="1000" spc="-50" dirty="0">
                <a:solidFill>
                  <a:srgbClr val="231F20"/>
                </a:solidFill>
                <a:latin typeface="Roboto" panose="02000000000000000000" pitchFamily="2" charset="0"/>
                <a:ea typeface="Roboto" panose="02000000000000000000" pitchFamily="2" charset="0"/>
                <a:cs typeface="Arial"/>
              </a:rPr>
              <a:t> </a:t>
            </a:r>
            <a:r>
              <a:rPr sz="1000" spc="10" dirty="0">
                <a:solidFill>
                  <a:srgbClr val="231F20"/>
                </a:solidFill>
                <a:latin typeface="Roboto" panose="02000000000000000000" pitchFamily="2" charset="0"/>
                <a:ea typeface="Roboto" panose="02000000000000000000" pitchFamily="2" charset="0"/>
                <a:cs typeface="Arial"/>
              </a:rPr>
              <a:t>essential</a:t>
            </a:r>
            <a:r>
              <a:rPr sz="1000" spc="-50" dirty="0">
                <a:solidFill>
                  <a:srgbClr val="231F20"/>
                </a:solidFill>
                <a:latin typeface="Roboto" panose="02000000000000000000" pitchFamily="2" charset="0"/>
                <a:ea typeface="Roboto" panose="02000000000000000000" pitchFamily="2" charset="0"/>
                <a:cs typeface="Arial"/>
              </a:rPr>
              <a:t> </a:t>
            </a:r>
            <a:r>
              <a:rPr sz="1000" spc="40" dirty="0">
                <a:solidFill>
                  <a:srgbClr val="231F20"/>
                </a:solidFill>
                <a:latin typeface="Roboto" panose="02000000000000000000" pitchFamily="2" charset="0"/>
                <a:ea typeface="Roboto" panose="02000000000000000000" pitchFamily="2" charset="0"/>
                <a:cs typeface="Arial"/>
              </a:rPr>
              <a:t>for</a:t>
            </a:r>
            <a:r>
              <a:rPr sz="1000" spc="-50" dirty="0">
                <a:solidFill>
                  <a:srgbClr val="231F20"/>
                </a:solidFill>
                <a:latin typeface="Roboto" panose="02000000000000000000" pitchFamily="2" charset="0"/>
                <a:ea typeface="Roboto" panose="02000000000000000000" pitchFamily="2" charset="0"/>
                <a:cs typeface="Arial"/>
              </a:rPr>
              <a:t> </a:t>
            </a:r>
            <a:r>
              <a:rPr sz="1000" dirty="0">
                <a:solidFill>
                  <a:srgbClr val="231F20"/>
                </a:solidFill>
                <a:latin typeface="Roboto" panose="02000000000000000000" pitchFamily="2" charset="0"/>
                <a:ea typeface="Roboto" panose="02000000000000000000" pitchFamily="2" charset="0"/>
                <a:cs typeface="Arial"/>
              </a:rPr>
              <a:t>any</a:t>
            </a:r>
            <a:r>
              <a:rPr sz="1000" spc="-50" dirty="0">
                <a:solidFill>
                  <a:srgbClr val="231F20"/>
                </a:solidFill>
                <a:latin typeface="Roboto" panose="02000000000000000000" pitchFamily="2" charset="0"/>
                <a:ea typeface="Roboto" panose="02000000000000000000" pitchFamily="2" charset="0"/>
                <a:cs typeface="Arial"/>
              </a:rPr>
              <a:t> </a:t>
            </a:r>
            <a:r>
              <a:rPr sz="1000" spc="40" dirty="0">
                <a:solidFill>
                  <a:srgbClr val="231F20"/>
                </a:solidFill>
                <a:latin typeface="Roboto" panose="02000000000000000000" pitchFamily="2" charset="0"/>
                <a:ea typeface="Roboto" panose="02000000000000000000" pitchFamily="2" charset="0"/>
                <a:cs typeface="Arial"/>
              </a:rPr>
              <a:t>of</a:t>
            </a:r>
            <a:r>
              <a:rPr sz="1000" spc="-50"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Our</a:t>
            </a:r>
            <a:r>
              <a:rPr sz="1000" spc="-50"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People</a:t>
            </a:r>
            <a:endParaRPr sz="1000" dirty="0">
              <a:latin typeface="Roboto" panose="02000000000000000000" pitchFamily="2" charset="0"/>
              <a:ea typeface="Roboto" panose="02000000000000000000" pitchFamily="2" charset="0"/>
              <a:cs typeface="Arial"/>
            </a:endParaRPr>
          </a:p>
          <a:p>
            <a:pPr marL="192405" indent="-180340">
              <a:lnSpc>
                <a:spcPct val="100000"/>
              </a:lnSpc>
              <a:buChar char="–"/>
              <a:tabLst>
                <a:tab pos="193040" algn="l"/>
              </a:tabLst>
            </a:pPr>
            <a:r>
              <a:rPr sz="1000" spc="25" smtClean="0">
                <a:solidFill>
                  <a:srgbClr val="231F20"/>
                </a:solidFill>
                <a:latin typeface="Roboto" panose="02000000000000000000" pitchFamily="2" charset="0"/>
                <a:ea typeface="Roboto" panose="02000000000000000000" pitchFamily="2" charset="0"/>
                <a:cs typeface="Arial"/>
              </a:rPr>
              <a:t>An</a:t>
            </a:r>
            <a:r>
              <a:rPr sz="1000" spc="-50" smtClean="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established</a:t>
            </a:r>
            <a:r>
              <a:rPr sz="1000" spc="-50" dirty="0">
                <a:solidFill>
                  <a:srgbClr val="231F20"/>
                </a:solidFill>
                <a:latin typeface="Roboto" panose="02000000000000000000" pitchFamily="2" charset="0"/>
                <a:ea typeface="Roboto" panose="02000000000000000000" pitchFamily="2" charset="0"/>
                <a:cs typeface="Arial"/>
              </a:rPr>
              <a:t> </a:t>
            </a:r>
            <a:r>
              <a:rPr sz="1000" spc="40" dirty="0">
                <a:solidFill>
                  <a:srgbClr val="231F20"/>
                </a:solidFill>
                <a:latin typeface="Roboto" panose="02000000000000000000" pitchFamily="2" charset="0"/>
                <a:ea typeface="Roboto" panose="02000000000000000000" pitchFamily="2" charset="0"/>
                <a:cs typeface="Arial"/>
              </a:rPr>
              <a:t>network</a:t>
            </a:r>
            <a:r>
              <a:rPr sz="1000" spc="-50" dirty="0">
                <a:solidFill>
                  <a:srgbClr val="231F20"/>
                </a:solidFill>
                <a:latin typeface="Roboto" panose="02000000000000000000" pitchFamily="2" charset="0"/>
                <a:ea typeface="Roboto" panose="02000000000000000000" pitchFamily="2" charset="0"/>
                <a:cs typeface="Arial"/>
              </a:rPr>
              <a:t> </a:t>
            </a:r>
            <a:r>
              <a:rPr sz="1000" spc="40" dirty="0">
                <a:solidFill>
                  <a:srgbClr val="231F20"/>
                </a:solidFill>
                <a:latin typeface="Roboto" panose="02000000000000000000" pitchFamily="2" charset="0"/>
                <a:ea typeface="Roboto" panose="02000000000000000000" pitchFamily="2" charset="0"/>
                <a:cs typeface="Arial"/>
              </a:rPr>
              <a:t>of</a:t>
            </a:r>
            <a:r>
              <a:rPr sz="1000" spc="-50"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industry</a:t>
            </a:r>
            <a:r>
              <a:rPr sz="1000" spc="-50"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collaborators</a:t>
            </a:r>
            <a:endParaRPr sz="1000" dirty="0">
              <a:latin typeface="Roboto" panose="02000000000000000000" pitchFamily="2" charset="0"/>
              <a:ea typeface="Roboto" panose="02000000000000000000" pitchFamily="2" charset="0"/>
              <a:cs typeface="Arial"/>
            </a:endParaRPr>
          </a:p>
          <a:p>
            <a:pPr marL="192405" marR="17780" indent="-180340">
              <a:lnSpc>
                <a:spcPct val="100000"/>
              </a:lnSpc>
              <a:buChar char="–"/>
              <a:tabLst>
                <a:tab pos="193040" algn="l"/>
              </a:tabLst>
            </a:pPr>
            <a:r>
              <a:rPr sz="1000" spc="30" smtClean="0">
                <a:solidFill>
                  <a:srgbClr val="231F20"/>
                </a:solidFill>
                <a:latin typeface="Roboto" panose="02000000000000000000" pitchFamily="2" charset="0"/>
                <a:ea typeface="Roboto" panose="02000000000000000000" pitchFamily="2" charset="0"/>
                <a:cs typeface="Arial"/>
              </a:rPr>
              <a:t>Ability</a:t>
            </a:r>
            <a:r>
              <a:rPr sz="1000" spc="-45" smtClean="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to</a:t>
            </a:r>
            <a:r>
              <a:rPr sz="1000" spc="-45"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think</a:t>
            </a:r>
            <a:r>
              <a:rPr sz="1000" spc="-45" dirty="0">
                <a:solidFill>
                  <a:srgbClr val="231F20"/>
                </a:solidFill>
                <a:latin typeface="Roboto" panose="02000000000000000000" pitchFamily="2" charset="0"/>
                <a:ea typeface="Roboto" panose="02000000000000000000" pitchFamily="2" charset="0"/>
                <a:cs typeface="Arial"/>
              </a:rPr>
              <a:t> </a:t>
            </a:r>
            <a:r>
              <a:rPr sz="1000" spc="5" dirty="0">
                <a:solidFill>
                  <a:srgbClr val="231F20"/>
                </a:solidFill>
                <a:latin typeface="Roboto" panose="02000000000000000000" pitchFamily="2" charset="0"/>
                <a:ea typeface="Roboto" panose="02000000000000000000" pitchFamily="2" charset="0"/>
                <a:cs typeface="Arial"/>
              </a:rPr>
              <a:t>logically,</a:t>
            </a:r>
            <a:r>
              <a:rPr sz="1000" spc="-45" dirty="0">
                <a:solidFill>
                  <a:srgbClr val="231F20"/>
                </a:solidFill>
                <a:latin typeface="Roboto" panose="02000000000000000000" pitchFamily="2" charset="0"/>
                <a:ea typeface="Roboto" panose="02000000000000000000" pitchFamily="2" charset="0"/>
                <a:cs typeface="Arial"/>
              </a:rPr>
              <a:t> </a:t>
            </a:r>
            <a:r>
              <a:rPr sz="1000" spc="5" dirty="0">
                <a:solidFill>
                  <a:srgbClr val="231F20"/>
                </a:solidFill>
                <a:latin typeface="Roboto" panose="02000000000000000000" pitchFamily="2" charset="0"/>
                <a:ea typeface="Roboto" panose="02000000000000000000" pitchFamily="2" charset="0"/>
                <a:cs typeface="Arial"/>
              </a:rPr>
              <a:t>analyse</a:t>
            </a:r>
            <a:r>
              <a:rPr sz="1000" spc="-45"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and</a:t>
            </a:r>
            <a:r>
              <a:rPr sz="1000" spc="-45" dirty="0">
                <a:solidFill>
                  <a:srgbClr val="231F20"/>
                </a:solidFill>
                <a:latin typeface="Roboto" panose="02000000000000000000" pitchFamily="2" charset="0"/>
                <a:ea typeface="Roboto" panose="02000000000000000000" pitchFamily="2" charset="0"/>
                <a:cs typeface="Arial"/>
              </a:rPr>
              <a:t> </a:t>
            </a:r>
            <a:r>
              <a:rPr sz="1000" spc="5" dirty="0">
                <a:solidFill>
                  <a:srgbClr val="231F20"/>
                </a:solidFill>
                <a:latin typeface="Roboto" panose="02000000000000000000" pitchFamily="2" charset="0"/>
                <a:ea typeface="Roboto" panose="02000000000000000000" pitchFamily="2" charset="0"/>
                <a:cs typeface="Arial"/>
              </a:rPr>
              <a:t>assess</a:t>
            </a:r>
            <a:r>
              <a:rPr sz="1000" spc="-45"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opportunities</a:t>
            </a:r>
            <a:r>
              <a:rPr sz="1000" spc="-45"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and</a:t>
            </a:r>
            <a:r>
              <a:rPr sz="1000" spc="-45"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risks</a:t>
            </a:r>
            <a:r>
              <a:rPr sz="1000" spc="-40"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and  </a:t>
            </a:r>
            <a:r>
              <a:rPr sz="1000" spc="30" dirty="0">
                <a:solidFill>
                  <a:srgbClr val="231F20"/>
                </a:solidFill>
                <a:latin typeface="Roboto" panose="02000000000000000000" pitchFamily="2" charset="0"/>
                <a:ea typeface="Roboto" panose="02000000000000000000" pitchFamily="2" charset="0"/>
                <a:cs typeface="Arial"/>
              </a:rPr>
              <a:t>identify </a:t>
            </a:r>
            <a:r>
              <a:rPr sz="1000" spc="15" dirty="0">
                <a:solidFill>
                  <a:srgbClr val="231F20"/>
                </a:solidFill>
                <a:latin typeface="Roboto" panose="02000000000000000000" pitchFamily="2" charset="0"/>
                <a:ea typeface="Roboto" panose="02000000000000000000" pitchFamily="2" charset="0"/>
                <a:cs typeface="Arial"/>
              </a:rPr>
              <a:t>solutions and</a:t>
            </a:r>
            <a:r>
              <a:rPr sz="1000" spc="-200"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outcomes</a:t>
            </a:r>
            <a:endParaRPr sz="1000" dirty="0">
              <a:latin typeface="Roboto" panose="02000000000000000000" pitchFamily="2" charset="0"/>
              <a:ea typeface="Roboto" panose="02000000000000000000" pitchFamily="2" charset="0"/>
              <a:cs typeface="Arial"/>
            </a:endParaRPr>
          </a:p>
          <a:p>
            <a:pPr marL="192405" marR="67945" indent="-180340">
              <a:lnSpc>
                <a:spcPct val="100000"/>
              </a:lnSpc>
              <a:buChar char="–"/>
              <a:tabLst>
                <a:tab pos="193040" algn="l"/>
              </a:tabLst>
            </a:pPr>
            <a:r>
              <a:rPr sz="1000" spc="25" smtClean="0">
                <a:solidFill>
                  <a:srgbClr val="231F20"/>
                </a:solidFill>
                <a:latin typeface="Roboto" panose="02000000000000000000" pitchFamily="2" charset="0"/>
                <a:ea typeface="Roboto" panose="02000000000000000000" pitchFamily="2" charset="0"/>
                <a:cs typeface="Arial"/>
              </a:rPr>
              <a:t>Ability </a:t>
            </a:r>
            <a:r>
              <a:rPr sz="1000" spc="25" dirty="0">
                <a:solidFill>
                  <a:srgbClr val="231F20"/>
                </a:solidFill>
                <a:latin typeface="Roboto" panose="02000000000000000000" pitchFamily="2" charset="0"/>
                <a:ea typeface="Roboto" panose="02000000000000000000" pitchFamily="2" charset="0"/>
                <a:cs typeface="Arial"/>
              </a:rPr>
              <a:t>to identify opportunities to continuously improve our processes  </a:t>
            </a:r>
            <a:r>
              <a:rPr sz="1000" spc="25">
                <a:solidFill>
                  <a:srgbClr val="231F20"/>
                </a:solidFill>
                <a:latin typeface="Roboto" panose="02000000000000000000" pitchFamily="2" charset="0"/>
                <a:ea typeface="Roboto" panose="02000000000000000000" pitchFamily="2" charset="0"/>
                <a:cs typeface="Arial"/>
              </a:rPr>
              <a:t>and </a:t>
            </a:r>
            <a:r>
              <a:rPr sz="1000" spc="25" smtClean="0">
                <a:solidFill>
                  <a:srgbClr val="231F20"/>
                </a:solidFill>
                <a:latin typeface="Roboto" panose="02000000000000000000" pitchFamily="2" charset="0"/>
                <a:ea typeface="Roboto" panose="02000000000000000000" pitchFamily="2" charset="0"/>
                <a:cs typeface="Arial"/>
              </a:rPr>
              <a:t>practices</a:t>
            </a:r>
            <a:endParaRPr lang="en-US" sz="1000" spc="25" dirty="0" smtClean="0">
              <a:solidFill>
                <a:srgbClr val="231F20"/>
              </a:solidFill>
              <a:latin typeface="Roboto" panose="02000000000000000000" pitchFamily="2" charset="0"/>
              <a:ea typeface="Roboto" panose="02000000000000000000" pitchFamily="2" charset="0"/>
              <a:cs typeface="Arial"/>
            </a:endParaRPr>
          </a:p>
          <a:p>
            <a:pPr marL="192405" marR="67945" indent="-180340">
              <a:buFontTx/>
              <a:buChar char="–"/>
              <a:tabLst>
                <a:tab pos="193040" algn="l"/>
              </a:tabLst>
            </a:pPr>
            <a:r>
              <a:rPr lang="en-US" sz="1000" spc="25" dirty="0" smtClean="0">
                <a:solidFill>
                  <a:srgbClr val="231F20"/>
                </a:solidFill>
                <a:latin typeface="Roboto" panose="02000000000000000000" pitchFamily="2" charset="0"/>
                <a:ea typeface="Roboto" panose="02000000000000000000" pitchFamily="2" charset="0"/>
                <a:cs typeface="Arial"/>
              </a:rPr>
              <a:t>Serves customers by selling products and meeting customer needs.</a:t>
            </a:r>
          </a:p>
          <a:p>
            <a:pPr marL="192405" marR="67945" indent="-180340">
              <a:buFontTx/>
              <a:buChar char="–"/>
              <a:tabLst>
                <a:tab pos="193040" algn="l"/>
              </a:tabLst>
            </a:pPr>
            <a:r>
              <a:rPr lang="en-US" sz="1000" spc="25" dirty="0" smtClean="0">
                <a:solidFill>
                  <a:srgbClr val="231F20"/>
                </a:solidFill>
                <a:latin typeface="Roboto" panose="02000000000000000000" pitchFamily="2" charset="0"/>
                <a:ea typeface="Roboto" panose="02000000000000000000" pitchFamily="2" charset="0"/>
                <a:cs typeface="Arial"/>
              </a:rPr>
              <a:t>Services existing accounts, obtains Bookings, and establishes new accounts by planning and organizing daily work schedule to call on existing or potential clients and other trade Investor.</a:t>
            </a:r>
          </a:p>
          <a:p>
            <a:pPr marL="192405" marR="67945" indent="-180340">
              <a:buFontTx/>
              <a:buChar char="–"/>
              <a:tabLst>
                <a:tab pos="193040" algn="l"/>
              </a:tabLst>
            </a:pPr>
            <a:r>
              <a:rPr lang="en-US" sz="1000" spc="25" dirty="0" smtClean="0">
                <a:solidFill>
                  <a:srgbClr val="231F20"/>
                </a:solidFill>
                <a:latin typeface="Roboto" panose="02000000000000000000" pitchFamily="2" charset="0"/>
                <a:ea typeface="Roboto" panose="02000000000000000000" pitchFamily="2" charset="0"/>
                <a:cs typeface="Arial"/>
              </a:rPr>
              <a:t>Focuses sales efforts by studying existing and potential volume of dealers.</a:t>
            </a:r>
          </a:p>
          <a:p>
            <a:pPr marL="192405" marR="67945" indent="-180340">
              <a:buFontTx/>
              <a:buChar char="–"/>
              <a:tabLst>
                <a:tab pos="193040" algn="l"/>
              </a:tabLst>
            </a:pPr>
            <a:r>
              <a:rPr lang="en-US" sz="1000" spc="25" dirty="0" smtClean="0">
                <a:solidFill>
                  <a:srgbClr val="231F20"/>
                </a:solidFill>
                <a:latin typeface="Roboto" panose="02000000000000000000" pitchFamily="2" charset="0"/>
                <a:ea typeface="Roboto" panose="02000000000000000000" pitchFamily="2" charset="0"/>
                <a:cs typeface="Arial"/>
              </a:rPr>
              <a:t>Keeps management informed by submitting activity and results reports, such as daily call reports, weekly work plans, and monthly and annual analyses.</a:t>
            </a:r>
          </a:p>
          <a:p>
            <a:pPr marL="192405" marR="67945" indent="-180340">
              <a:buFontTx/>
              <a:buChar char="–"/>
              <a:tabLst>
                <a:tab pos="193040" algn="l"/>
              </a:tabLst>
            </a:pPr>
            <a:r>
              <a:rPr lang="en-US" sz="1000" spc="25" dirty="0" smtClean="0">
                <a:solidFill>
                  <a:srgbClr val="231F20"/>
                </a:solidFill>
                <a:latin typeface="Roboto" panose="02000000000000000000" pitchFamily="2" charset="0"/>
                <a:ea typeface="Roboto" panose="02000000000000000000" pitchFamily="2" charset="0"/>
                <a:cs typeface="Arial"/>
              </a:rPr>
              <a:t>Monitors competition by gathering current marketplace information on pricing, products, new products, delivery schedules, and on any new techniques.</a:t>
            </a:r>
          </a:p>
          <a:p>
            <a:pPr marL="192405" marR="67945" indent="-180340">
              <a:buFontTx/>
              <a:buChar char="–"/>
              <a:tabLst>
                <a:tab pos="193040" algn="l"/>
              </a:tabLst>
            </a:pPr>
            <a:r>
              <a:rPr lang="en-US" sz="1000" spc="25" dirty="0" smtClean="0">
                <a:solidFill>
                  <a:srgbClr val="231F20"/>
                </a:solidFill>
                <a:latin typeface="Roboto" panose="02000000000000000000" pitchFamily="2" charset="0"/>
                <a:ea typeface="Roboto" panose="02000000000000000000" pitchFamily="2" charset="0"/>
                <a:cs typeface="Arial"/>
              </a:rPr>
              <a:t>Resolves customer complaints by investigating problems, developing solutions, preparing reports, and making recommendations to management.</a:t>
            </a:r>
          </a:p>
          <a:p>
            <a:pPr marL="192405" marR="67945" indent="-180340">
              <a:buFontTx/>
              <a:buChar char="–"/>
              <a:tabLst>
                <a:tab pos="193040" algn="l"/>
              </a:tabLst>
            </a:pPr>
            <a:r>
              <a:rPr lang="en-US" sz="1000" spc="25" dirty="0" smtClean="0">
                <a:solidFill>
                  <a:srgbClr val="231F20"/>
                </a:solidFill>
                <a:latin typeface="Roboto" panose="02000000000000000000" pitchFamily="2" charset="0"/>
                <a:ea typeface="Roboto" panose="02000000000000000000" pitchFamily="2" charset="0"/>
                <a:cs typeface="Arial"/>
              </a:rPr>
              <a:t>Maintains professional and technical knowledge by attending educational workshops, reviewing professional publications, establishing personal networks, and participating in professional societies.</a:t>
            </a:r>
          </a:p>
          <a:p>
            <a:pPr marL="192405" marR="67945" indent="-180340">
              <a:buFontTx/>
              <a:buChar char="–"/>
              <a:tabLst>
                <a:tab pos="193040" algn="l"/>
              </a:tabLst>
            </a:pPr>
            <a:r>
              <a:rPr lang="en-US" sz="1000" spc="25" dirty="0" smtClean="0">
                <a:solidFill>
                  <a:srgbClr val="231F20"/>
                </a:solidFill>
                <a:latin typeface="Roboto" panose="02000000000000000000" pitchFamily="2" charset="0"/>
                <a:ea typeface="Roboto" panose="02000000000000000000" pitchFamily="2" charset="0"/>
                <a:cs typeface="Arial"/>
              </a:rPr>
              <a:t>Contributes to team effort by accomplishing related results as needed.</a:t>
            </a:r>
          </a:p>
          <a:p>
            <a:pPr marL="192405" marR="67945" indent="-180340">
              <a:lnSpc>
                <a:spcPct val="100000"/>
              </a:lnSpc>
              <a:buChar char="–"/>
              <a:tabLst>
                <a:tab pos="193040" algn="l"/>
              </a:tabLst>
            </a:pPr>
            <a:endParaRPr sz="1000" dirty="0">
              <a:latin typeface="Roboto" panose="02000000000000000000" pitchFamily="2" charset="0"/>
              <a:ea typeface="Roboto" panose="02000000000000000000" pitchFamily="2" charset="0"/>
              <a:cs typeface="Arial"/>
            </a:endParaRPr>
          </a:p>
          <a:p>
            <a:pPr>
              <a:lnSpc>
                <a:spcPct val="100000"/>
              </a:lnSpc>
              <a:spcBef>
                <a:spcPts val="50"/>
              </a:spcBef>
              <a:buClr>
                <a:srgbClr val="231F20"/>
              </a:buClr>
              <a:buFont typeface="Arial"/>
              <a:buChar char="–"/>
            </a:pPr>
            <a:endParaRPr sz="1100" dirty="0">
              <a:latin typeface="Roboto" panose="02000000000000000000" pitchFamily="2" charset="0"/>
              <a:ea typeface="Roboto" panose="02000000000000000000" pitchFamily="2" charset="0"/>
              <a:cs typeface="Arial"/>
            </a:endParaRPr>
          </a:p>
          <a:p>
            <a:pPr marL="12700" algn="just">
              <a:lnSpc>
                <a:spcPct val="100000"/>
              </a:lnSpc>
            </a:pPr>
            <a:r>
              <a:rPr sz="1000" i="1" dirty="0">
                <a:solidFill>
                  <a:srgbClr val="231F20"/>
                </a:solidFill>
                <a:latin typeface="Roboto Medium" panose="02000000000000000000" pitchFamily="2" charset="0"/>
                <a:ea typeface="Roboto Medium" panose="02000000000000000000" pitchFamily="2" charset="0"/>
                <a:cs typeface="Arial"/>
              </a:rPr>
              <a:t>NICE </a:t>
            </a:r>
            <a:r>
              <a:rPr sz="1000" i="1">
                <a:solidFill>
                  <a:srgbClr val="231F20"/>
                </a:solidFill>
                <a:latin typeface="Roboto Medium" panose="02000000000000000000" pitchFamily="2" charset="0"/>
                <a:ea typeface="Roboto Medium" panose="02000000000000000000" pitchFamily="2" charset="0"/>
                <a:cs typeface="Arial"/>
              </a:rPr>
              <a:t>TO</a:t>
            </a:r>
            <a:r>
              <a:rPr sz="1000" i="1" spc="-55">
                <a:solidFill>
                  <a:srgbClr val="231F20"/>
                </a:solidFill>
                <a:latin typeface="Roboto Medium" panose="02000000000000000000" pitchFamily="2" charset="0"/>
                <a:ea typeface="Roboto Medium" panose="02000000000000000000" pitchFamily="2" charset="0"/>
                <a:cs typeface="Arial"/>
              </a:rPr>
              <a:t> </a:t>
            </a:r>
            <a:r>
              <a:rPr sz="1000" i="1" spc="-10" smtClean="0">
                <a:solidFill>
                  <a:srgbClr val="231F20"/>
                </a:solidFill>
                <a:latin typeface="Roboto Medium" panose="02000000000000000000" pitchFamily="2" charset="0"/>
                <a:ea typeface="Roboto Medium" panose="02000000000000000000" pitchFamily="2" charset="0"/>
                <a:cs typeface="Arial"/>
              </a:rPr>
              <a:t>HAVES</a:t>
            </a:r>
            <a:endParaRPr lang="en-US" sz="1000" i="1" spc="-10" dirty="0" smtClean="0">
              <a:solidFill>
                <a:srgbClr val="231F20"/>
              </a:solidFill>
              <a:latin typeface="Roboto Medium" panose="02000000000000000000" pitchFamily="2" charset="0"/>
              <a:ea typeface="Roboto Medium" panose="02000000000000000000" pitchFamily="2" charset="0"/>
              <a:cs typeface="Arial"/>
            </a:endParaRPr>
          </a:p>
          <a:p>
            <a:pPr marL="12700" algn="just">
              <a:lnSpc>
                <a:spcPct val="100000"/>
              </a:lnSpc>
            </a:pPr>
            <a:endParaRPr sz="1000" i="1" spc="-10" smtClean="0">
              <a:solidFill>
                <a:srgbClr val="231F20"/>
              </a:solidFill>
              <a:latin typeface="Roboto Medium" panose="02000000000000000000" pitchFamily="2" charset="0"/>
              <a:ea typeface="Roboto Medium" panose="02000000000000000000" pitchFamily="2" charset="0"/>
              <a:cs typeface="Arial"/>
            </a:endParaRPr>
          </a:p>
          <a:p>
            <a:pPr marL="192405" marR="67945" indent="-180340">
              <a:buFontTx/>
              <a:buChar char="–"/>
              <a:tabLst>
                <a:tab pos="193040" algn="l"/>
              </a:tabLst>
            </a:pPr>
            <a:r>
              <a:rPr lang="en-US" sz="1000" spc="25" dirty="0" smtClean="0">
                <a:solidFill>
                  <a:srgbClr val="231F20"/>
                </a:solidFill>
                <a:latin typeface="Roboto" panose="02000000000000000000" pitchFamily="2" charset="0"/>
                <a:ea typeface="Roboto" panose="02000000000000000000" pitchFamily="2" charset="0"/>
                <a:cs typeface="Arial"/>
              </a:rPr>
              <a:t>Pre - Customer service</a:t>
            </a:r>
          </a:p>
          <a:p>
            <a:pPr marL="192405" marR="67945" indent="-180340">
              <a:buFontTx/>
              <a:buChar char="–"/>
              <a:tabLst>
                <a:tab pos="193040" algn="l"/>
              </a:tabLst>
            </a:pPr>
            <a:r>
              <a:rPr lang="en-US" sz="1000" spc="25" dirty="0" smtClean="0">
                <a:solidFill>
                  <a:srgbClr val="231F20"/>
                </a:solidFill>
                <a:latin typeface="Roboto" panose="02000000000000000000" pitchFamily="2" charset="0"/>
                <a:ea typeface="Roboto" panose="02000000000000000000" pitchFamily="2" charset="0"/>
                <a:cs typeface="Arial"/>
              </a:rPr>
              <a:t>Meeting sales goals</a:t>
            </a:r>
          </a:p>
          <a:p>
            <a:pPr marL="192405" marR="67945" indent="-180340">
              <a:buFontTx/>
              <a:buChar char="–"/>
              <a:tabLst>
                <a:tab pos="193040" algn="l"/>
              </a:tabLst>
            </a:pPr>
            <a:r>
              <a:rPr lang="en-US" sz="1000" spc="25" dirty="0" smtClean="0">
                <a:solidFill>
                  <a:srgbClr val="231F20"/>
                </a:solidFill>
                <a:latin typeface="Roboto" panose="02000000000000000000" pitchFamily="2" charset="0"/>
                <a:ea typeface="Roboto" panose="02000000000000000000" pitchFamily="2" charset="0"/>
                <a:cs typeface="Arial"/>
              </a:rPr>
              <a:t>Closing skills</a:t>
            </a:r>
          </a:p>
          <a:p>
            <a:pPr marL="192405" marR="67945" indent="-180340">
              <a:buFontTx/>
              <a:buChar char="–"/>
              <a:tabLst>
                <a:tab pos="193040" algn="l"/>
              </a:tabLst>
            </a:pPr>
            <a:r>
              <a:rPr lang="en-US" sz="1000" spc="25" dirty="0" smtClean="0">
                <a:solidFill>
                  <a:srgbClr val="231F20"/>
                </a:solidFill>
                <a:latin typeface="Roboto" panose="02000000000000000000" pitchFamily="2" charset="0"/>
                <a:ea typeface="Roboto" panose="02000000000000000000" pitchFamily="2" charset="0"/>
                <a:cs typeface="Arial"/>
              </a:rPr>
              <a:t>Team management</a:t>
            </a:r>
          </a:p>
          <a:p>
            <a:pPr marL="192405" marR="67945" indent="-180340">
              <a:buFontTx/>
              <a:buChar char="–"/>
              <a:tabLst>
                <a:tab pos="193040" algn="l"/>
              </a:tabLst>
            </a:pPr>
            <a:r>
              <a:rPr lang="en-US" sz="1000" spc="25" dirty="0" smtClean="0">
                <a:solidFill>
                  <a:srgbClr val="231F20"/>
                </a:solidFill>
                <a:latin typeface="Roboto" panose="02000000000000000000" pitchFamily="2" charset="0"/>
                <a:ea typeface="Roboto" panose="02000000000000000000" pitchFamily="2" charset="0"/>
                <a:cs typeface="Arial"/>
              </a:rPr>
              <a:t>Prospecting skills</a:t>
            </a:r>
          </a:p>
          <a:p>
            <a:pPr marL="192405" marR="67945" indent="-180340">
              <a:buFontTx/>
              <a:buChar char="–"/>
              <a:tabLst>
                <a:tab pos="193040" algn="l"/>
              </a:tabLst>
            </a:pPr>
            <a:r>
              <a:rPr lang="en-US" sz="1000" spc="25" dirty="0" smtClean="0">
                <a:solidFill>
                  <a:srgbClr val="231F20"/>
                </a:solidFill>
                <a:latin typeface="Roboto" panose="02000000000000000000" pitchFamily="2" charset="0"/>
                <a:ea typeface="Roboto" panose="02000000000000000000" pitchFamily="2" charset="0"/>
                <a:cs typeface="Arial"/>
              </a:rPr>
              <a:t>Negotiation</a:t>
            </a:r>
          </a:p>
          <a:p>
            <a:pPr marL="192405" marR="67945" indent="-180340">
              <a:buFontTx/>
              <a:buChar char="–"/>
              <a:tabLst>
                <a:tab pos="193040" algn="l"/>
              </a:tabLst>
            </a:pPr>
            <a:r>
              <a:rPr lang="en-US" sz="1000" spc="25" dirty="0" smtClean="0">
                <a:solidFill>
                  <a:srgbClr val="231F20"/>
                </a:solidFill>
                <a:latin typeface="Roboto" panose="02000000000000000000" pitchFamily="2" charset="0"/>
                <a:ea typeface="Roboto" panose="02000000000000000000" pitchFamily="2" charset="0"/>
                <a:cs typeface="Arial"/>
              </a:rPr>
              <a:t>Self-confidence</a:t>
            </a:r>
          </a:p>
          <a:p>
            <a:pPr marL="192405" marR="67945" indent="-180340">
              <a:buFontTx/>
              <a:buChar char="–"/>
              <a:tabLst>
                <a:tab pos="193040" algn="l"/>
              </a:tabLst>
            </a:pPr>
            <a:r>
              <a:rPr lang="en-US" sz="1000" spc="25" dirty="0" smtClean="0">
                <a:solidFill>
                  <a:srgbClr val="231F20"/>
                </a:solidFill>
                <a:latin typeface="Roboto" panose="02000000000000000000" pitchFamily="2" charset="0"/>
                <a:ea typeface="Roboto" panose="02000000000000000000" pitchFamily="2" charset="0"/>
                <a:cs typeface="Arial"/>
              </a:rPr>
              <a:t>Product knowledge</a:t>
            </a:r>
          </a:p>
          <a:p>
            <a:pPr marL="192405" marR="67945" indent="-180340">
              <a:buFontTx/>
              <a:buChar char="–"/>
              <a:tabLst>
                <a:tab pos="193040" algn="l"/>
              </a:tabLst>
            </a:pPr>
            <a:r>
              <a:rPr lang="en-US" sz="1000" spc="25" dirty="0" smtClean="0">
                <a:solidFill>
                  <a:srgbClr val="231F20"/>
                </a:solidFill>
                <a:latin typeface="Roboto" panose="02000000000000000000" pitchFamily="2" charset="0"/>
                <a:ea typeface="Roboto" panose="02000000000000000000" pitchFamily="2" charset="0"/>
                <a:cs typeface="Arial"/>
              </a:rPr>
              <a:t>Presentation skills</a:t>
            </a:r>
          </a:p>
          <a:p>
            <a:pPr marL="192405" marR="67945" indent="-180340">
              <a:buFontTx/>
              <a:buChar char="–"/>
              <a:tabLst>
                <a:tab pos="193040" algn="l"/>
              </a:tabLst>
            </a:pPr>
            <a:r>
              <a:rPr lang="en-US" sz="1000" spc="25" dirty="0" smtClean="0">
                <a:solidFill>
                  <a:srgbClr val="231F20"/>
                </a:solidFill>
                <a:latin typeface="Roboto" panose="02000000000000000000" pitchFamily="2" charset="0"/>
                <a:ea typeface="Roboto" panose="02000000000000000000" pitchFamily="2" charset="0"/>
                <a:cs typeface="Arial"/>
              </a:rPr>
              <a:t>Client relationships</a:t>
            </a:r>
          </a:p>
          <a:p>
            <a:pPr marL="192405" marR="67945" indent="-180340">
              <a:buFontTx/>
              <a:buChar char="–"/>
              <a:tabLst>
                <a:tab pos="193040" algn="l"/>
              </a:tabLst>
            </a:pPr>
            <a:r>
              <a:rPr lang="en-US" sz="1000" spc="25" dirty="0" smtClean="0">
                <a:solidFill>
                  <a:srgbClr val="231F20"/>
                </a:solidFill>
                <a:latin typeface="Roboto" panose="02000000000000000000" pitchFamily="2" charset="0"/>
                <a:ea typeface="Roboto" panose="02000000000000000000" pitchFamily="2" charset="0"/>
                <a:cs typeface="Arial"/>
              </a:rPr>
              <a:t>Motivation for sales</a:t>
            </a:r>
          </a:p>
          <a:p>
            <a:pPr marL="192405" marR="62230" indent="-180340" algn="just">
              <a:lnSpc>
                <a:spcPct val="100000"/>
              </a:lnSpc>
              <a:spcBef>
                <a:spcPts val="670"/>
              </a:spcBef>
              <a:buChar char="–"/>
              <a:tabLst>
                <a:tab pos="193040" algn="l"/>
              </a:tabLst>
            </a:pPr>
            <a:endParaRPr sz="1000" dirty="0">
              <a:latin typeface="Roboto" panose="02000000000000000000" pitchFamily="2" charset="0"/>
              <a:ea typeface="Roboto" panose="02000000000000000000" pitchFamily="2" charset="0"/>
              <a:cs typeface="Arial"/>
            </a:endParaRPr>
          </a:p>
        </p:txBody>
      </p:sp>
      <p:pic>
        <p:nvPicPr>
          <p:cNvPr id="8" name="Picture 7"/>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19299" y="10051593"/>
            <a:ext cx="746561" cy="277335"/>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19300" y="387553"/>
            <a:ext cx="423545" cy="197490"/>
          </a:xfrm>
          <a:prstGeom prst="rect">
            <a:avLst/>
          </a:prstGeom>
        </p:spPr>
        <p:txBody>
          <a:bodyPr vert="horz" wrap="square" lIns="0" tIns="12700" rIns="0" bIns="0" rtlCol="0">
            <a:spAutoFit/>
          </a:bodyPr>
          <a:lstStyle/>
          <a:p>
            <a:pPr marL="12700">
              <a:lnSpc>
                <a:spcPct val="100000"/>
              </a:lnSpc>
              <a:spcBef>
                <a:spcPts val="100"/>
              </a:spcBef>
            </a:pPr>
            <a:r>
              <a:rPr sz="1200" i="1" spc="-95" dirty="0">
                <a:solidFill>
                  <a:srgbClr val="231F20"/>
                </a:solidFill>
                <a:latin typeface="Roboto Medium" panose="02000000000000000000" pitchFamily="2" charset="0"/>
                <a:ea typeface="Roboto Medium" panose="02000000000000000000" pitchFamily="2" charset="0"/>
                <a:cs typeface="Arial"/>
              </a:rPr>
              <a:t>T</a:t>
            </a:r>
            <a:r>
              <a:rPr sz="1200" i="1" spc="15" dirty="0">
                <a:solidFill>
                  <a:srgbClr val="231F20"/>
                </a:solidFill>
                <a:latin typeface="Roboto Medium" panose="02000000000000000000" pitchFamily="2" charset="0"/>
                <a:ea typeface="Roboto Medium" panose="02000000000000000000" pitchFamily="2" charset="0"/>
                <a:cs typeface="Arial"/>
              </a:rPr>
              <a:t>as</a:t>
            </a:r>
            <a:r>
              <a:rPr sz="1200" i="1" spc="-5" dirty="0">
                <a:solidFill>
                  <a:srgbClr val="231F20"/>
                </a:solidFill>
                <a:latin typeface="Roboto Medium" panose="02000000000000000000" pitchFamily="2" charset="0"/>
                <a:ea typeface="Roboto Medium" panose="02000000000000000000" pitchFamily="2" charset="0"/>
                <a:cs typeface="Arial"/>
              </a:rPr>
              <a:t>k</a:t>
            </a:r>
            <a:r>
              <a:rPr sz="1200" i="1" spc="-25" dirty="0">
                <a:solidFill>
                  <a:srgbClr val="231F20"/>
                </a:solidFill>
                <a:latin typeface="Roboto Medium" panose="02000000000000000000" pitchFamily="2" charset="0"/>
                <a:ea typeface="Roboto Medium" panose="02000000000000000000" pitchFamily="2" charset="0"/>
                <a:cs typeface="Arial"/>
              </a:rPr>
              <a:t>s</a:t>
            </a:r>
            <a:endParaRPr sz="1200" i="1" dirty="0">
              <a:latin typeface="Roboto Medium" panose="02000000000000000000" pitchFamily="2" charset="0"/>
              <a:ea typeface="Roboto Medium" panose="02000000000000000000" pitchFamily="2" charset="0"/>
              <a:cs typeface="Arial"/>
            </a:endParaRPr>
          </a:p>
        </p:txBody>
      </p:sp>
      <p:sp>
        <p:nvSpPr>
          <p:cNvPr id="3" name="object 3"/>
          <p:cNvSpPr txBox="1"/>
          <p:nvPr/>
        </p:nvSpPr>
        <p:spPr>
          <a:xfrm>
            <a:off x="2699296" y="306031"/>
            <a:ext cx="4362450" cy="4355680"/>
          </a:xfrm>
          <a:prstGeom prst="rect">
            <a:avLst/>
          </a:prstGeom>
        </p:spPr>
        <p:txBody>
          <a:bodyPr vert="horz" wrap="square" lIns="0" tIns="97155" rIns="0" bIns="0" rtlCol="0">
            <a:spAutoFit/>
          </a:bodyPr>
          <a:lstStyle/>
          <a:p>
            <a:pPr marL="12700">
              <a:lnSpc>
                <a:spcPct val="100000"/>
              </a:lnSpc>
              <a:spcBef>
                <a:spcPts val="765"/>
              </a:spcBef>
            </a:pPr>
            <a:r>
              <a:rPr sz="1000" i="1" dirty="0">
                <a:solidFill>
                  <a:srgbClr val="231F20"/>
                </a:solidFill>
                <a:latin typeface="Roboto Medium" panose="02000000000000000000" pitchFamily="2" charset="0"/>
                <a:ea typeface="Roboto Medium" panose="02000000000000000000" pitchFamily="2" charset="0"/>
                <a:cs typeface="Arial"/>
              </a:rPr>
              <a:t>PROJECT </a:t>
            </a:r>
            <a:r>
              <a:rPr sz="1000" i="1" spc="5" dirty="0">
                <a:solidFill>
                  <a:srgbClr val="231F20"/>
                </a:solidFill>
                <a:latin typeface="Roboto Medium" panose="02000000000000000000" pitchFamily="2" charset="0"/>
                <a:ea typeface="Roboto Medium" panose="02000000000000000000" pitchFamily="2" charset="0"/>
                <a:cs typeface="Arial"/>
              </a:rPr>
              <a:t>DIRECTION </a:t>
            </a:r>
            <a:r>
              <a:rPr sz="1000" i="1" spc="-30" dirty="0">
                <a:solidFill>
                  <a:srgbClr val="231F20"/>
                </a:solidFill>
                <a:latin typeface="Roboto Medium" panose="02000000000000000000" pitchFamily="2" charset="0"/>
                <a:ea typeface="Roboto Medium" panose="02000000000000000000" pitchFamily="2" charset="0"/>
                <a:cs typeface="Arial"/>
              </a:rPr>
              <a:t>&amp; </a:t>
            </a:r>
            <a:r>
              <a:rPr sz="1000" i="1" dirty="0">
                <a:solidFill>
                  <a:srgbClr val="231F20"/>
                </a:solidFill>
                <a:latin typeface="Roboto Medium" panose="02000000000000000000" pitchFamily="2" charset="0"/>
                <a:ea typeface="Roboto Medium" panose="02000000000000000000" pitchFamily="2" charset="0"/>
                <a:cs typeface="Arial"/>
              </a:rPr>
              <a:t>CLIENT </a:t>
            </a:r>
            <a:r>
              <a:rPr sz="1000" i="1">
                <a:solidFill>
                  <a:srgbClr val="231F20"/>
                </a:solidFill>
                <a:latin typeface="Roboto Medium" panose="02000000000000000000" pitchFamily="2" charset="0"/>
                <a:ea typeface="Roboto Medium" panose="02000000000000000000" pitchFamily="2" charset="0"/>
                <a:cs typeface="Arial"/>
              </a:rPr>
              <a:t>RELATIONSHIP</a:t>
            </a:r>
            <a:r>
              <a:rPr sz="1000" i="1" spc="-110">
                <a:solidFill>
                  <a:srgbClr val="231F20"/>
                </a:solidFill>
                <a:latin typeface="Roboto Medium" panose="02000000000000000000" pitchFamily="2" charset="0"/>
                <a:ea typeface="Roboto Medium" panose="02000000000000000000" pitchFamily="2" charset="0"/>
                <a:cs typeface="Arial"/>
              </a:rPr>
              <a:t> </a:t>
            </a:r>
            <a:r>
              <a:rPr sz="1000" i="1" spc="15" smtClean="0">
                <a:solidFill>
                  <a:srgbClr val="231F20"/>
                </a:solidFill>
                <a:latin typeface="Roboto Medium" panose="02000000000000000000" pitchFamily="2" charset="0"/>
                <a:ea typeface="Roboto Medium" panose="02000000000000000000" pitchFamily="2" charset="0"/>
                <a:cs typeface="Arial"/>
              </a:rPr>
              <a:t>MANAGEMENT</a:t>
            </a:r>
            <a:endParaRPr lang="en-US" sz="1000" i="1" spc="15" dirty="0" smtClean="0">
              <a:solidFill>
                <a:srgbClr val="231F20"/>
              </a:solidFill>
              <a:latin typeface="Roboto Medium" panose="02000000000000000000" pitchFamily="2" charset="0"/>
              <a:ea typeface="Roboto Medium" panose="02000000000000000000" pitchFamily="2" charset="0"/>
              <a:cs typeface="Arial"/>
            </a:endParaRPr>
          </a:p>
          <a:p>
            <a:pPr marL="12700">
              <a:lnSpc>
                <a:spcPct val="100000"/>
              </a:lnSpc>
              <a:spcBef>
                <a:spcPts val="765"/>
              </a:spcBef>
            </a:pPr>
            <a:endParaRPr sz="1000" i="1" dirty="0">
              <a:latin typeface="Roboto Medium" panose="02000000000000000000" pitchFamily="2" charset="0"/>
              <a:ea typeface="Roboto Medium" panose="02000000000000000000" pitchFamily="2" charset="0"/>
              <a:cs typeface="Arial"/>
            </a:endParaRPr>
          </a:p>
          <a:p>
            <a:pPr marL="192405" marR="193040" indent="-180340" fontAlgn="base">
              <a:spcBef>
                <a:spcPts val="100"/>
              </a:spcBef>
              <a:buChar char="–"/>
              <a:tabLst>
                <a:tab pos="193040" algn="l"/>
              </a:tabLst>
            </a:pPr>
            <a:r>
              <a:rPr lang="en-US" sz="1000" spc="25" dirty="0" smtClean="0">
                <a:solidFill>
                  <a:srgbClr val="231F20"/>
                </a:solidFill>
                <a:latin typeface="Roboto" panose="02000000000000000000" pitchFamily="2" charset="0"/>
                <a:ea typeface="Roboto" panose="02000000000000000000" pitchFamily="2" charset="0"/>
                <a:cs typeface="Arial"/>
              </a:rPr>
              <a:t>Liaising between customers and the company for up-to-date status of service, pricing and new product release launches.</a:t>
            </a:r>
          </a:p>
          <a:p>
            <a:pPr marL="192405" marR="193040" indent="-180340" fontAlgn="base">
              <a:spcBef>
                <a:spcPts val="100"/>
              </a:spcBef>
              <a:buChar char="–"/>
              <a:tabLst>
                <a:tab pos="193040" algn="l"/>
              </a:tabLst>
            </a:pPr>
            <a:r>
              <a:rPr lang="en-US" sz="1000" spc="25" dirty="0" smtClean="0">
                <a:solidFill>
                  <a:srgbClr val="231F20"/>
                </a:solidFill>
                <a:latin typeface="Roboto" panose="02000000000000000000" pitchFamily="2" charset="0"/>
                <a:ea typeface="Roboto" panose="02000000000000000000" pitchFamily="2" charset="0"/>
                <a:cs typeface="Arial"/>
              </a:rPr>
              <a:t>Showcase Project Walkthrough to Corporate &amp; Institutional Clients.</a:t>
            </a:r>
          </a:p>
          <a:p>
            <a:pPr marL="192405" marR="193040" indent="-180340" fontAlgn="base">
              <a:spcBef>
                <a:spcPts val="100"/>
              </a:spcBef>
              <a:buChar char="–"/>
              <a:tabLst>
                <a:tab pos="193040" algn="l"/>
              </a:tabLst>
            </a:pPr>
            <a:r>
              <a:rPr lang="en-US" sz="1000" spc="25" dirty="0" smtClean="0">
                <a:solidFill>
                  <a:srgbClr val="231F20"/>
                </a:solidFill>
                <a:latin typeface="Roboto" panose="02000000000000000000" pitchFamily="2" charset="0"/>
                <a:ea typeface="Roboto" panose="02000000000000000000" pitchFamily="2" charset="0"/>
                <a:cs typeface="Arial"/>
              </a:rPr>
              <a:t>Lead Generation &amp; Sales Conversion.</a:t>
            </a:r>
          </a:p>
          <a:p>
            <a:pPr marL="192405" marR="193040" indent="-180340" fontAlgn="base">
              <a:spcBef>
                <a:spcPts val="100"/>
              </a:spcBef>
              <a:buChar char="–"/>
              <a:tabLst>
                <a:tab pos="193040" algn="l"/>
              </a:tabLst>
            </a:pPr>
            <a:r>
              <a:rPr lang="en-US" sz="1000" spc="25" dirty="0" smtClean="0">
                <a:solidFill>
                  <a:srgbClr val="231F20"/>
                </a:solidFill>
                <a:latin typeface="Roboto" panose="02000000000000000000" pitchFamily="2" charset="0"/>
                <a:ea typeface="Roboto" panose="02000000000000000000" pitchFamily="2" charset="0"/>
                <a:cs typeface="Arial"/>
              </a:rPr>
              <a:t>Effective utilization of resource and optimization of Back End Resource of -Lead Generation towards closures.</a:t>
            </a:r>
          </a:p>
          <a:p>
            <a:pPr marL="192405" marR="193040" indent="-180340" fontAlgn="base">
              <a:spcBef>
                <a:spcPts val="100"/>
              </a:spcBef>
              <a:buChar char="–"/>
              <a:tabLst>
                <a:tab pos="193040" algn="l"/>
              </a:tabLst>
            </a:pPr>
            <a:r>
              <a:rPr lang="en-US" sz="1000" spc="25" dirty="0" smtClean="0">
                <a:solidFill>
                  <a:srgbClr val="231F20"/>
                </a:solidFill>
                <a:latin typeface="Roboto" panose="02000000000000000000" pitchFamily="2" charset="0"/>
                <a:ea typeface="Roboto" panose="02000000000000000000" pitchFamily="2" charset="0"/>
                <a:cs typeface="Arial"/>
              </a:rPr>
              <a:t>Lead Generation &amp; Follow-ups with the prospective clients</a:t>
            </a:r>
          </a:p>
          <a:p>
            <a:pPr marL="192405" marR="193040" indent="-180340" fontAlgn="base">
              <a:spcBef>
                <a:spcPts val="100"/>
              </a:spcBef>
              <a:buChar char="–"/>
              <a:tabLst>
                <a:tab pos="193040" algn="l"/>
              </a:tabLst>
            </a:pPr>
            <a:r>
              <a:rPr lang="en-US" sz="1000" spc="25" dirty="0" smtClean="0">
                <a:solidFill>
                  <a:srgbClr val="231F20"/>
                </a:solidFill>
                <a:latin typeface="Roboto" panose="02000000000000000000" pitchFamily="2" charset="0"/>
                <a:ea typeface="Roboto" panose="02000000000000000000" pitchFamily="2" charset="0"/>
                <a:cs typeface="Arial"/>
              </a:rPr>
              <a:t>Meeting Clients, Briefing them on Project Details, Price, Site Visits and reviews</a:t>
            </a:r>
          </a:p>
          <a:p>
            <a:pPr marL="192405" marR="193040" indent="-180340" fontAlgn="base">
              <a:spcBef>
                <a:spcPts val="100"/>
              </a:spcBef>
              <a:buChar char="–"/>
              <a:tabLst>
                <a:tab pos="193040" algn="l"/>
              </a:tabLst>
            </a:pPr>
            <a:r>
              <a:rPr lang="en-US" sz="1000" spc="25" dirty="0" smtClean="0">
                <a:solidFill>
                  <a:srgbClr val="231F20"/>
                </a:solidFill>
                <a:latin typeface="Roboto" panose="02000000000000000000" pitchFamily="2" charset="0"/>
                <a:ea typeface="Roboto" panose="02000000000000000000" pitchFamily="2" charset="0"/>
                <a:cs typeface="Arial"/>
              </a:rPr>
              <a:t>Visiting Corporate Houses and Making presentation about the project</a:t>
            </a:r>
          </a:p>
          <a:p>
            <a:pPr marL="192405" marR="193040" indent="-180340" fontAlgn="base">
              <a:spcBef>
                <a:spcPts val="100"/>
              </a:spcBef>
              <a:buChar char="–"/>
              <a:tabLst>
                <a:tab pos="193040" algn="l"/>
              </a:tabLst>
            </a:pPr>
            <a:r>
              <a:rPr lang="en-US" sz="1000" spc="25" dirty="0" smtClean="0">
                <a:solidFill>
                  <a:srgbClr val="231F20"/>
                </a:solidFill>
                <a:latin typeface="Roboto" panose="02000000000000000000" pitchFamily="2" charset="0"/>
                <a:ea typeface="Roboto" panose="02000000000000000000" pitchFamily="2" charset="0"/>
                <a:cs typeface="Arial"/>
              </a:rPr>
              <a:t>Collecting market information about competitors and latest happenings.</a:t>
            </a:r>
          </a:p>
          <a:p>
            <a:pPr marL="192405" marR="193040" indent="-180340" fontAlgn="base">
              <a:spcBef>
                <a:spcPts val="100"/>
              </a:spcBef>
              <a:buChar char="–"/>
              <a:tabLst>
                <a:tab pos="193040" algn="l"/>
              </a:tabLst>
            </a:pPr>
            <a:r>
              <a:rPr lang="en-US" sz="1000" spc="25" dirty="0" smtClean="0">
                <a:solidFill>
                  <a:srgbClr val="231F20"/>
                </a:solidFill>
                <a:latin typeface="Roboto" panose="02000000000000000000" pitchFamily="2" charset="0"/>
                <a:ea typeface="Roboto" panose="02000000000000000000" pitchFamily="2" charset="0"/>
                <a:cs typeface="Arial"/>
              </a:rPr>
              <a:t>Good understanding of Branding, Promotions, Online Marketing &amp; Portals of Property.</a:t>
            </a:r>
          </a:p>
          <a:p>
            <a:pPr marL="192405" marR="193040" indent="-180340" fontAlgn="base">
              <a:spcBef>
                <a:spcPts val="100"/>
              </a:spcBef>
              <a:buChar char="–"/>
              <a:tabLst>
                <a:tab pos="193040" algn="l"/>
              </a:tabLst>
            </a:pPr>
            <a:r>
              <a:rPr lang="en-US" sz="1000" spc="25" dirty="0" smtClean="0">
                <a:solidFill>
                  <a:srgbClr val="231F20"/>
                </a:solidFill>
                <a:latin typeface="Roboto" panose="02000000000000000000" pitchFamily="2" charset="0"/>
                <a:ea typeface="Roboto" panose="02000000000000000000" pitchFamily="2" charset="0"/>
                <a:cs typeface="Arial"/>
              </a:rPr>
              <a:t>High Energy, go getter and a proactive personality</a:t>
            </a:r>
          </a:p>
          <a:p>
            <a:pPr marL="192405" marR="193040" indent="-180340" fontAlgn="base">
              <a:spcBef>
                <a:spcPts val="100"/>
              </a:spcBef>
              <a:buChar char="–"/>
              <a:tabLst>
                <a:tab pos="193040" algn="l"/>
              </a:tabLst>
            </a:pPr>
            <a:r>
              <a:rPr lang="en-US" sz="1000" spc="25" dirty="0" smtClean="0">
                <a:solidFill>
                  <a:srgbClr val="231F20"/>
                </a:solidFill>
                <a:latin typeface="Roboto" panose="02000000000000000000" pitchFamily="2" charset="0"/>
                <a:ea typeface="Roboto" panose="02000000000000000000" pitchFamily="2" charset="0"/>
                <a:cs typeface="Arial"/>
              </a:rPr>
              <a:t>Excellent skills for Channel Sales and Channel Development</a:t>
            </a:r>
          </a:p>
          <a:p>
            <a:pPr marL="192405" marR="193040" indent="-180340" fontAlgn="base">
              <a:spcBef>
                <a:spcPts val="100"/>
              </a:spcBef>
              <a:buChar char="–"/>
              <a:tabLst>
                <a:tab pos="193040" algn="l"/>
              </a:tabLst>
            </a:pPr>
            <a:r>
              <a:rPr lang="en-US" sz="1000" spc="25" dirty="0" smtClean="0">
                <a:solidFill>
                  <a:srgbClr val="231F20"/>
                </a:solidFill>
                <a:latin typeface="Roboto" panose="02000000000000000000" pitchFamily="2" charset="0"/>
                <a:ea typeface="Roboto" panose="02000000000000000000" pitchFamily="2" charset="0"/>
                <a:cs typeface="Arial"/>
              </a:rPr>
              <a:t>Shall possess Excellent Communication Skill in Hindi and English and Good presentation skills</a:t>
            </a:r>
          </a:p>
          <a:p>
            <a:pPr fontAlgn="base"/>
            <a:endParaRPr lang="en-US" sz="1000" spc="20" dirty="0" smtClean="0">
              <a:solidFill>
                <a:srgbClr val="231F20"/>
              </a:solidFill>
              <a:latin typeface="Roboto" panose="02000000000000000000" pitchFamily="2" charset="0"/>
              <a:ea typeface="Roboto" panose="02000000000000000000" pitchFamily="2" charset="0"/>
              <a:cs typeface="Arial"/>
            </a:endParaRPr>
          </a:p>
          <a:p>
            <a:pPr fontAlgn="base">
              <a:buFontTx/>
              <a:buChar char="-"/>
            </a:pPr>
            <a:endParaRPr lang="en-US" sz="1000" spc="20" dirty="0" smtClean="0">
              <a:solidFill>
                <a:srgbClr val="231F20"/>
              </a:solidFill>
              <a:latin typeface="Roboto" panose="02000000000000000000" pitchFamily="2" charset="0"/>
              <a:ea typeface="Roboto" panose="02000000000000000000" pitchFamily="2" charset="0"/>
              <a:cs typeface="Arial"/>
            </a:endParaRPr>
          </a:p>
          <a:p>
            <a:r>
              <a:rPr lang="en-US" sz="1000" spc="20" dirty="0" smtClean="0">
                <a:solidFill>
                  <a:srgbClr val="231F20"/>
                </a:solidFill>
                <a:latin typeface="Roboto" panose="02000000000000000000" pitchFamily="2" charset="0"/>
                <a:ea typeface="Roboto" panose="02000000000000000000" pitchFamily="2" charset="0"/>
                <a:cs typeface="Arial"/>
              </a:rPr>
              <a:t/>
            </a:r>
            <a:br>
              <a:rPr lang="en-US" sz="1000" spc="20" dirty="0" smtClean="0">
                <a:solidFill>
                  <a:srgbClr val="231F20"/>
                </a:solidFill>
                <a:latin typeface="Roboto" panose="02000000000000000000" pitchFamily="2" charset="0"/>
                <a:ea typeface="Roboto" panose="02000000000000000000" pitchFamily="2" charset="0"/>
                <a:cs typeface="Arial"/>
              </a:rPr>
            </a:br>
            <a:endParaRPr lang="en-US" sz="1000" spc="20" dirty="0">
              <a:solidFill>
                <a:srgbClr val="231F20"/>
              </a:solidFill>
              <a:latin typeface="Roboto" panose="02000000000000000000" pitchFamily="2" charset="0"/>
              <a:ea typeface="Roboto" panose="02000000000000000000" pitchFamily="2" charset="0"/>
              <a:cs typeface="Arial"/>
            </a:endParaRPr>
          </a:p>
        </p:txBody>
      </p:sp>
      <p:sp>
        <p:nvSpPr>
          <p:cNvPr id="4" name="object 4"/>
          <p:cNvSpPr txBox="1"/>
          <p:nvPr/>
        </p:nvSpPr>
        <p:spPr>
          <a:xfrm>
            <a:off x="2711450" y="4203700"/>
            <a:ext cx="4420870" cy="4580741"/>
          </a:xfrm>
          <a:prstGeom prst="rect">
            <a:avLst/>
          </a:prstGeom>
        </p:spPr>
        <p:txBody>
          <a:bodyPr vert="horz" wrap="square" lIns="0" tIns="12700" rIns="0" bIns="0" rtlCol="0">
            <a:spAutoFit/>
          </a:bodyPr>
          <a:lstStyle/>
          <a:p>
            <a:pPr marL="192405" marR="193040" indent="-180340">
              <a:spcBef>
                <a:spcPts val="100"/>
              </a:spcBef>
              <a:tabLst>
                <a:tab pos="193040" algn="l"/>
              </a:tabLst>
            </a:pPr>
            <a:r>
              <a:rPr lang="en-US" sz="1000" i="1" dirty="0" smtClean="0">
                <a:solidFill>
                  <a:srgbClr val="231F20"/>
                </a:solidFill>
                <a:latin typeface="Roboto Medium" panose="02000000000000000000" pitchFamily="2" charset="0"/>
                <a:ea typeface="Roboto Medium" panose="02000000000000000000" pitchFamily="2" charset="0"/>
                <a:cs typeface="Arial"/>
              </a:rPr>
              <a:t>Education, Experience Requirements:</a:t>
            </a:r>
          </a:p>
          <a:p>
            <a:pPr marL="192405" marR="193040" indent="-180340">
              <a:lnSpc>
                <a:spcPct val="100000"/>
              </a:lnSpc>
              <a:spcBef>
                <a:spcPts val="100"/>
              </a:spcBef>
              <a:tabLst>
                <a:tab pos="193040" algn="l"/>
              </a:tabLst>
            </a:pPr>
            <a:endParaRPr lang="en-US" sz="1000" spc="25" dirty="0" smtClean="0">
              <a:solidFill>
                <a:srgbClr val="231F20"/>
              </a:solidFill>
              <a:latin typeface="Roboto" panose="02000000000000000000" pitchFamily="2" charset="0"/>
              <a:ea typeface="Roboto" panose="02000000000000000000" pitchFamily="2" charset="0"/>
              <a:cs typeface="Arial"/>
            </a:endParaRPr>
          </a:p>
          <a:p>
            <a:pPr marL="192405" marR="193040" indent="-180340">
              <a:lnSpc>
                <a:spcPct val="100000"/>
              </a:lnSpc>
              <a:spcBef>
                <a:spcPts val="100"/>
              </a:spcBef>
              <a:buChar char="–"/>
              <a:tabLst>
                <a:tab pos="193040" algn="l"/>
              </a:tabLst>
            </a:pPr>
            <a:r>
              <a:rPr lang="en-US" sz="1000" spc="25" dirty="0" smtClean="0">
                <a:solidFill>
                  <a:srgbClr val="231F20"/>
                </a:solidFill>
                <a:latin typeface="Roboto" panose="02000000000000000000" pitchFamily="2" charset="0"/>
                <a:ea typeface="Roboto" panose="02000000000000000000" pitchFamily="2" charset="0"/>
                <a:cs typeface="Arial"/>
              </a:rPr>
              <a:t>Graduate/ MBA University degree with a concentration in marketing, promotions, advertising sales, or business administration preferred.</a:t>
            </a:r>
          </a:p>
          <a:p>
            <a:pPr marL="192405" marR="193040" indent="-180340">
              <a:lnSpc>
                <a:spcPct val="100000"/>
              </a:lnSpc>
              <a:spcBef>
                <a:spcPts val="100"/>
              </a:spcBef>
              <a:buChar char="–"/>
              <a:tabLst>
                <a:tab pos="193040" algn="l"/>
              </a:tabLst>
            </a:pPr>
            <a:r>
              <a:rPr lang="en-US" sz="1000" spc="25" dirty="0" smtClean="0">
                <a:solidFill>
                  <a:srgbClr val="231F20"/>
                </a:solidFill>
                <a:latin typeface="Roboto" panose="02000000000000000000" pitchFamily="2" charset="0"/>
                <a:ea typeface="Roboto" panose="02000000000000000000" pitchFamily="2" charset="0"/>
                <a:cs typeface="Arial"/>
              </a:rPr>
              <a:t>Three to five years of industry sales experience.</a:t>
            </a:r>
          </a:p>
          <a:p>
            <a:pPr marL="192405" marR="193040" indent="-180340">
              <a:lnSpc>
                <a:spcPct val="100000"/>
              </a:lnSpc>
              <a:spcBef>
                <a:spcPts val="100"/>
              </a:spcBef>
              <a:buChar char="–"/>
              <a:tabLst>
                <a:tab pos="193040" algn="l"/>
              </a:tabLst>
            </a:pPr>
            <a:r>
              <a:rPr lang="en-US" sz="1000" spc="25" dirty="0" smtClean="0">
                <a:solidFill>
                  <a:srgbClr val="231F20"/>
                </a:solidFill>
                <a:latin typeface="Roboto" panose="02000000000000000000" pitchFamily="2" charset="0"/>
                <a:ea typeface="Roboto" panose="02000000000000000000" pitchFamily="2" charset="0"/>
                <a:cs typeface="Arial"/>
              </a:rPr>
              <a:t>Familiarity with office software and Corporate Ethics.</a:t>
            </a:r>
          </a:p>
          <a:p>
            <a:pPr marL="192405" marR="193040" indent="-180340">
              <a:spcBef>
                <a:spcPts val="100"/>
              </a:spcBef>
              <a:buFontTx/>
              <a:buChar char="–"/>
              <a:tabLst>
                <a:tab pos="193040" algn="l"/>
              </a:tabLst>
            </a:pPr>
            <a:r>
              <a:rPr lang="en-US" sz="1000" spc="25" dirty="0" smtClean="0">
                <a:solidFill>
                  <a:srgbClr val="231F20"/>
                </a:solidFill>
                <a:latin typeface="Roboto" panose="02000000000000000000" pitchFamily="2" charset="0"/>
                <a:ea typeface="Roboto" panose="02000000000000000000" pitchFamily="2" charset="0"/>
                <a:cs typeface="Arial"/>
              </a:rPr>
              <a:t>Excellent skill in Channel Sales and New Channel Development</a:t>
            </a:r>
          </a:p>
          <a:p>
            <a:pPr marL="192405" marR="193040" indent="-180340">
              <a:spcBef>
                <a:spcPts val="100"/>
              </a:spcBef>
              <a:buFontTx/>
              <a:buChar char="–"/>
              <a:tabLst>
                <a:tab pos="193040" algn="l"/>
              </a:tabLst>
            </a:pPr>
            <a:r>
              <a:rPr lang="en-US" sz="1000" spc="25" dirty="0" smtClean="0">
                <a:solidFill>
                  <a:srgbClr val="231F20"/>
                </a:solidFill>
                <a:latin typeface="Roboto" panose="02000000000000000000" pitchFamily="2" charset="0"/>
                <a:ea typeface="Roboto" panose="02000000000000000000" pitchFamily="2" charset="0"/>
                <a:cs typeface="Arial"/>
              </a:rPr>
              <a:t>Team development, training , coaching , mentoring and extracting the best out of them.</a:t>
            </a:r>
          </a:p>
          <a:p>
            <a:pPr marL="192405" marR="193040" indent="-180340">
              <a:lnSpc>
                <a:spcPct val="100000"/>
              </a:lnSpc>
              <a:spcBef>
                <a:spcPts val="100"/>
              </a:spcBef>
              <a:buChar char="–"/>
              <a:tabLst>
                <a:tab pos="193040" algn="l"/>
              </a:tabLst>
            </a:pPr>
            <a:endParaRPr lang="en-US" sz="1000" spc="25" dirty="0" smtClean="0">
              <a:solidFill>
                <a:srgbClr val="231F20"/>
              </a:solidFill>
              <a:latin typeface="Roboto" panose="02000000000000000000" pitchFamily="2" charset="0"/>
              <a:ea typeface="Roboto" panose="02000000000000000000" pitchFamily="2" charset="0"/>
              <a:cs typeface="Arial"/>
            </a:endParaRPr>
          </a:p>
          <a:p>
            <a:pPr marL="12700" algn="just">
              <a:lnSpc>
                <a:spcPct val="100000"/>
              </a:lnSpc>
            </a:pPr>
            <a:r>
              <a:rPr sz="1000" i="1" spc="15" smtClean="0">
                <a:solidFill>
                  <a:srgbClr val="231F20"/>
                </a:solidFill>
                <a:latin typeface="Roboto Medium" panose="02000000000000000000" pitchFamily="2" charset="0"/>
                <a:ea typeface="Roboto Medium" panose="02000000000000000000" pitchFamily="2" charset="0"/>
                <a:cs typeface="Arial"/>
              </a:rPr>
              <a:t>OPPORTUNITY </a:t>
            </a:r>
            <a:r>
              <a:rPr sz="1000" i="1" spc="5" dirty="0">
                <a:solidFill>
                  <a:srgbClr val="231F20"/>
                </a:solidFill>
                <a:latin typeface="Roboto Medium" panose="02000000000000000000" pitchFamily="2" charset="0"/>
                <a:ea typeface="Roboto Medium" panose="02000000000000000000" pitchFamily="2" charset="0"/>
                <a:cs typeface="Arial"/>
              </a:rPr>
              <a:t>DEVELOPMENT </a:t>
            </a:r>
            <a:r>
              <a:rPr sz="1000" i="1" spc="-30" dirty="0">
                <a:solidFill>
                  <a:srgbClr val="231F20"/>
                </a:solidFill>
                <a:latin typeface="Roboto Medium" panose="02000000000000000000" pitchFamily="2" charset="0"/>
                <a:ea typeface="Roboto Medium" panose="02000000000000000000" pitchFamily="2" charset="0"/>
                <a:cs typeface="Arial"/>
              </a:rPr>
              <a:t>&amp; </a:t>
            </a:r>
            <a:r>
              <a:rPr sz="1000" i="1" spc="5" dirty="0">
                <a:solidFill>
                  <a:srgbClr val="231F20"/>
                </a:solidFill>
                <a:latin typeface="Roboto Medium" panose="02000000000000000000" pitchFamily="2" charset="0"/>
                <a:ea typeface="Roboto Medium" panose="02000000000000000000" pitchFamily="2" charset="0"/>
                <a:cs typeface="Arial"/>
              </a:rPr>
              <a:t>INDUSTRY</a:t>
            </a:r>
            <a:r>
              <a:rPr sz="1000" i="1" spc="-105" dirty="0">
                <a:solidFill>
                  <a:srgbClr val="231F20"/>
                </a:solidFill>
                <a:latin typeface="Roboto Medium" panose="02000000000000000000" pitchFamily="2" charset="0"/>
                <a:ea typeface="Roboto Medium" panose="02000000000000000000" pitchFamily="2" charset="0"/>
                <a:cs typeface="Arial"/>
              </a:rPr>
              <a:t> </a:t>
            </a:r>
            <a:r>
              <a:rPr sz="1000" i="1" dirty="0">
                <a:solidFill>
                  <a:srgbClr val="231F20"/>
                </a:solidFill>
                <a:latin typeface="Roboto Medium" panose="02000000000000000000" pitchFamily="2" charset="0"/>
                <a:ea typeface="Roboto Medium" panose="02000000000000000000" pitchFamily="2" charset="0"/>
                <a:cs typeface="Arial"/>
              </a:rPr>
              <a:t>PARTICIPATION</a:t>
            </a:r>
            <a:endParaRPr sz="1000" i="1" dirty="0">
              <a:latin typeface="Roboto Medium" panose="02000000000000000000" pitchFamily="2" charset="0"/>
              <a:ea typeface="Roboto Medium" panose="02000000000000000000" pitchFamily="2" charset="0"/>
              <a:cs typeface="Arial"/>
            </a:endParaRPr>
          </a:p>
          <a:p>
            <a:pPr marL="192405" marR="22225" indent="-180340">
              <a:lnSpc>
                <a:spcPct val="100000"/>
              </a:lnSpc>
              <a:spcBef>
                <a:spcPts val="670"/>
              </a:spcBef>
              <a:buChar char="–"/>
              <a:tabLst>
                <a:tab pos="193040" algn="l"/>
              </a:tabLst>
            </a:pPr>
            <a:r>
              <a:rPr sz="1000" spc="25" dirty="0">
                <a:solidFill>
                  <a:srgbClr val="231F20"/>
                </a:solidFill>
                <a:latin typeface="Roboto" panose="02000000000000000000" pitchFamily="2" charset="0"/>
                <a:ea typeface="Roboto" panose="02000000000000000000" pitchFamily="2" charset="0"/>
                <a:cs typeface="Arial"/>
              </a:rPr>
              <a:t>Through</a:t>
            </a:r>
            <a:r>
              <a:rPr sz="1000" spc="-45"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authentic,</a:t>
            </a:r>
            <a:r>
              <a:rPr sz="1000" spc="-40"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deep-collaboration</a:t>
            </a:r>
            <a:r>
              <a:rPr sz="1000" spc="-45"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build</a:t>
            </a:r>
            <a:r>
              <a:rPr sz="1000" spc="-40"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relationships</a:t>
            </a:r>
            <a:r>
              <a:rPr sz="1000" spc="-45" dirty="0">
                <a:solidFill>
                  <a:srgbClr val="231F20"/>
                </a:solidFill>
                <a:latin typeface="Roboto" panose="02000000000000000000" pitchFamily="2" charset="0"/>
                <a:ea typeface="Roboto" panose="02000000000000000000" pitchFamily="2" charset="0"/>
                <a:cs typeface="Arial"/>
              </a:rPr>
              <a:t> </a:t>
            </a:r>
            <a:r>
              <a:rPr sz="1000" spc="40" dirty="0">
                <a:solidFill>
                  <a:srgbClr val="231F20"/>
                </a:solidFill>
                <a:latin typeface="Roboto" panose="02000000000000000000" pitchFamily="2" charset="0"/>
                <a:ea typeface="Roboto" panose="02000000000000000000" pitchFamily="2" charset="0"/>
                <a:cs typeface="Arial"/>
              </a:rPr>
              <a:t>with</a:t>
            </a:r>
            <a:r>
              <a:rPr sz="1000" spc="-40"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strategic  partners </a:t>
            </a:r>
            <a:r>
              <a:rPr sz="1000" spc="15" dirty="0">
                <a:solidFill>
                  <a:srgbClr val="231F20"/>
                </a:solidFill>
                <a:latin typeface="Roboto" panose="02000000000000000000" pitchFamily="2" charset="0"/>
                <a:ea typeface="Roboto" panose="02000000000000000000" pitchFamily="2" charset="0"/>
                <a:cs typeface="Arial"/>
              </a:rPr>
              <a:t>and </a:t>
            </a:r>
            <a:r>
              <a:rPr sz="1000" spc="20" dirty="0">
                <a:solidFill>
                  <a:srgbClr val="231F20"/>
                </a:solidFill>
                <a:latin typeface="Roboto" panose="02000000000000000000" pitchFamily="2" charset="0"/>
                <a:ea typeface="Roboto" panose="02000000000000000000" pitchFamily="2" charset="0"/>
                <a:cs typeface="Arial"/>
              </a:rPr>
              <a:t>develop </a:t>
            </a:r>
            <a:r>
              <a:rPr sz="1000" spc="30" dirty="0">
                <a:solidFill>
                  <a:srgbClr val="231F20"/>
                </a:solidFill>
                <a:latin typeface="Roboto" panose="02000000000000000000" pitchFamily="2" charset="0"/>
                <a:ea typeface="Roboto" panose="02000000000000000000" pitchFamily="2" charset="0"/>
                <a:cs typeface="Arial"/>
              </a:rPr>
              <a:t>opportunities </a:t>
            </a:r>
            <a:r>
              <a:rPr sz="1000" spc="40" dirty="0">
                <a:solidFill>
                  <a:srgbClr val="231F20"/>
                </a:solidFill>
                <a:latin typeface="Roboto" panose="02000000000000000000" pitchFamily="2" charset="0"/>
                <a:ea typeface="Roboto" panose="02000000000000000000" pitchFamily="2" charset="0"/>
                <a:cs typeface="Arial"/>
              </a:rPr>
              <a:t>for </a:t>
            </a:r>
            <a:r>
              <a:rPr sz="1000" spc="45" dirty="0">
                <a:solidFill>
                  <a:srgbClr val="231F20"/>
                </a:solidFill>
                <a:latin typeface="Roboto" panose="02000000000000000000" pitchFamily="2" charset="0"/>
                <a:ea typeface="Roboto" panose="02000000000000000000" pitchFamily="2" charset="0"/>
                <a:cs typeface="Arial"/>
              </a:rPr>
              <a:t>work </a:t>
            </a:r>
            <a:r>
              <a:rPr sz="1000" spc="30" dirty="0">
                <a:solidFill>
                  <a:srgbClr val="231F20"/>
                </a:solidFill>
                <a:latin typeface="Roboto" panose="02000000000000000000" pitchFamily="2" charset="0"/>
                <a:ea typeface="Roboto" panose="02000000000000000000" pitchFamily="2" charset="0"/>
                <a:cs typeface="Arial"/>
              </a:rPr>
              <a:t>focused </a:t>
            </a:r>
            <a:r>
              <a:rPr sz="1000" spc="15" dirty="0">
                <a:solidFill>
                  <a:srgbClr val="231F20"/>
                </a:solidFill>
                <a:latin typeface="Roboto" panose="02000000000000000000" pitchFamily="2" charset="0"/>
                <a:ea typeface="Roboto" panose="02000000000000000000" pitchFamily="2" charset="0"/>
                <a:cs typeface="Arial"/>
              </a:rPr>
              <a:t>on </a:t>
            </a:r>
            <a:r>
              <a:rPr sz="1000" spc="30" dirty="0">
                <a:solidFill>
                  <a:srgbClr val="231F20"/>
                </a:solidFill>
                <a:latin typeface="Roboto" panose="02000000000000000000" pitchFamily="2" charset="0"/>
                <a:ea typeface="Roboto" panose="02000000000000000000" pitchFamily="2" charset="0"/>
                <a:cs typeface="Arial"/>
              </a:rPr>
              <a:t>integrated  </a:t>
            </a:r>
            <a:r>
              <a:rPr sz="1000" spc="25" dirty="0">
                <a:solidFill>
                  <a:srgbClr val="231F20"/>
                </a:solidFill>
                <a:latin typeface="Roboto" panose="02000000000000000000" pitchFamily="2" charset="0"/>
                <a:ea typeface="Roboto" panose="02000000000000000000" pitchFamily="2" charset="0"/>
                <a:cs typeface="Arial"/>
              </a:rPr>
              <a:t>approaches</a:t>
            </a:r>
            <a:r>
              <a:rPr sz="1000" spc="-50"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to</a:t>
            </a:r>
            <a:r>
              <a:rPr sz="1000" spc="-4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sustainability</a:t>
            </a:r>
            <a:r>
              <a:rPr sz="1000" spc="-50"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that</a:t>
            </a:r>
            <a:r>
              <a:rPr sz="1000" spc="-45"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enable</a:t>
            </a:r>
            <a:r>
              <a:rPr sz="1000" spc="-50"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communities</a:t>
            </a:r>
            <a:r>
              <a:rPr sz="1000" spc="-45"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and</a:t>
            </a:r>
            <a:r>
              <a:rPr sz="1000" spc="-4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cities</a:t>
            </a:r>
            <a:r>
              <a:rPr sz="1000" spc="-50"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to</a:t>
            </a:r>
            <a:r>
              <a:rPr sz="1000" spc="-4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thrive</a:t>
            </a:r>
            <a:endParaRPr sz="1000" dirty="0">
              <a:latin typeface="Roboto" panose="02000000000000000000" pitchFamily="2" charset="0"/>
              <a:ea typeface="Roboto" panose="02000000000000000000" pitchFamily="2" charset="0"/>
              <a:cs typeface="Arial"/>
            </a:endParaRPr>
          </a:p>
          <a:p>
            <a:pPr marL="192405" marR="281940" indent="-180340">
              <a:lnSpc>
                <a:spcPct val="100000"/>
              </a:lnSpc>
              <a:buChar char="–"/>
              <a:tabLst>
                <a:tab pos="193040" algn="l"/>
              </a:tabLst>
            </a:pPr>
            <a:r>
              <a:rPr sz="1000" spc="15" dirty="0">
                <a:solidFill>
                  <a:srgbClr val="231F20"/>
                </a:solidFill>
                <a:latin typeface="Roboto" panose="02000000000000000000" pitchFamily="2" charset="0"/>
                <a:ea typeface="Roboto" panose="02000000000000000000" pitchFamily="2" charset="0"/>
                <a:cs typeface="Arial"/>
              </a:rPr>
              <a:t>Represent</a:t>
            </a:r>
            <a:r>
              <a:rPr sz="1000" spc="-50" dirty="0">
                <a:solidFill>
                  <a:srgbClr val="231F20"/>
                </a:solidFill>
                <a:latin typeface="Roboto" panose="02000000000000000000" pitchFamily="2" charset="0"/>
                <a:ea typeface="Roboto" panose="02000000000000000000" pitchFamily="2" charset="0"/>
                <a:cs typeface="Arial"/>
              </a:rPr>
              <a:t> </a:t>
            </a:r>
            <a:r>
              <a:rPr lang="en-IN" sz="1000" spc="-15" dirty="0" err="1">
                <a:solidFill>
                  <a:srgbClr val="231F20"/>
                </a:solidFill>
                <a:latin typeface="Roboto" panose="02000000000000000000" pitchFamily="2" charset="0"/>
                <a:ea typeface="Roboto" panose="02000000000000000000" pitchFamily="2" charset="0"/>
                <a:cs typeface="Arial"/>
              </a:rPr>
              <a:t>Lohia</a:t>
            </a:r>
            <a:r>
              <a:rPr lang="en-IN" sz="1000" spc="-15" dirty="0">
                <a:solidFill>
                  <a:srgbClr val="231F20"/>
                </a:solidFill>
                <a:latin typeface="Roboto" panose="02000000000000000000" pitchFamily="2" charset="0"/>
                <a:ea typeface="Roboto" panose="02000000000000000000" pitchFamily="2" charset="0"/>
                <a:cs typeface="Arial"/>
              </a:rPr>
              <a:t> </a:t>
            </a:r>
            <a:r>
              <a:rPr lang="en-IN" sz="1000" spc="-15" dirty="0" err="1">
                <a:solidFill>
                  <a:srgbClr val="231F20"/>
                </a:solidFill>
                <a:latin typeface="Roboto" panose="02000000000000000000" pitchFamily="2" charset="0"/>
                <a:ea typeface="Roboto" panose="02000000000000000000" pitchFamily="2" charset="0"/>
                <a:cs typeface="Arial"/>
              </a:rPr>
              <a:t>Worldspace</a:t>
            </a:r>
            <a:r>
              <a:rPr sz="1000" spc="-45"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at</a:t>
            </a:r>
            <a:r>
              <a:rPr sz="1000" spc="-45"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industry</a:t>
            </a:r>
            <a:r>
              <a:rPr sz="1000" spc="-45" dirty="0">
                <a:solidFill>
                  <a:srgbClr val="231F20"/>
                </a:solidFill>
                <a:latin typeface="Roboto" panose="02000000000000000000" pitchFamily="2" charset="0"/>
                <a:ea typeface="Roboto" panose="02000000000000000000" pitchFamily="2" charset="0"/>
                <a:cs typeface="Arial"/>
              </a:rPr>
              <a:t> </a:t>
            </a:r>
            <a:r>
              <a:rPr sz="1000" spc="5" dirty="0">
                <a:solidFill>
                  <a:srgbClr val="231F20"/>
                </a:solidFill>
                <a:latin typeface="Roboto" panose="02000000000000000000" pitchFamily="2" charset="0"/>
                <a:ea typeface="Roboto" panose="02000000000000000000" pitchFamily="2" charset="0"/>
                <a:cs typeface="Arial"/>
              </a:rPr>
              <a:t>events,</a:t>
            </a:r>
            <a:r>
              <a:rPr sz="1000" spc="-45" dirty="0">
                <a:solidFill>
                  <a:srgbClr val="231F20"/>
                </a:solidFill>
                <a:latin typeface="Roboto" panose="02000000000000000000" pitchFamily="2" charset="0"/>
                <a:ea typeface="Roboto" panose="02000000000000000000" pitchFamily="2" charset="0"/>
                <a:cs typeface="Arial"/>
              </a:rPr>
              <a:t> </a:t>
            </a:r>
            <a:r>
              <a:rPr sz="1000" dirty="0">
                <a:solidFill>
                  <a:srgbClr val="231F20"/>
                </a:solidFill>
                <a:latin typeface="Roboto" panose="02000000000000000000" pitchFamily="2" charset="0"/>
                <a:ea typeface="Roboto" panose="02000000000000000000" pitchFamily="2" charset="0"/>
                <a:cs typeface="Arial"/>
              </a:rPr>
              <a:t>in</a:t>
            </a:r>
            <a:r>
              <a:rPr sz="1000" spc="-4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media</a:t>
            </a:r>
            <a:r>
              <a:rPr sz="1000" spc="-45"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and</a:t>
            </a:r>
            <a:r>
              <a:rPr sz="1000" spc="-45"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other</a:t>
            </a:r>
            <a:r>
              <a:rPr sz="1000" spc="-45"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public  </a:t>
            </a:r>
            <a:r>
              <a:rPr sz="1000" spc="20" dirty="0">
                <a:solidFill>
                  <a:srgbClr val="231F20"/>
                </a:solidFill>
                <a:latin typeface="Roboto" panose="02000000000000000000" pitchFamily="2" charset="0"/>
                <a:ea typeface="Roboto" panose="02000000000000000000" pitchFamily="2" charset="0"/>
                <a:cs typeface="Arial"/>
              </a:rPr>
              <a:t>appearances</a:t>
            </a:r>
            <a:endParaRPr sz="1000" dirty="0">
              <a:latin typeface="Roboto" panose="02000000000000000000" pitchFamily="2" charset="0"/>
              <a:ea typeface="Roboto" panose="02000000000000000000" pitchFamily="2" charset="0"/>
              <a:cs typeface="Arial"/>
            </a:endParaRPr>
          </a:p>
          <a:p>
            <a:pPr>
              <a:lnSpc>
                <a:spcPct val="100000"/>
              </a:lnSpc>
              <a:spcBef>
                <a:spcPts val="50"/>
              </a:spcBef>
              <a:buClr>
                <a:srgbClr val="231F20"/>
              </a:buClr>
              <a:buFont typeface="Arial"/>
              <a:buChar char="–"/>
            </a:pPr>
            <a:endParaRPr sz="1100" i="1" dirty="0">
              <a:latin typeface="Roboto Medium" panose="02000000000000000000" pitchFamily="2" charset="0"/>
              <a:ea typeface="Roboto Medium" panose="02000000000000000000" pitchFamily="2" charset="0"/>
              <a:cs typeface="Arial"/>
            </a:endParaRPr>
          </a:p>
          <a:p>
            <a:pPr marL="12700" algn="just">
              <a:lnSpc>
                <a:spcPct val="100000"/>
              </a:lnSpc>
            </a:pPr>
            <a:r>
              <a:rPr sz="1000" i="1" spc="-5" dirty="0">
                <a:solidFill>
                  <a:srgbClr val="231F20"/>
                </a:solidFill>
                <a:latin typeface="Roboto Medium" panose="02000000000000000000" pitchFamily="2" charset="0"/>
                <a:ea typeface="Roboto Medium" panose="02000000000000000000" pitchFamily="2" charset="0"/>
                <a:cs typeface="Arial"/>
              </a:rPr>
              <a:t>RESEARCH</a:t>
            </a:r>
            <a:endParaRPr sz="1000" i="1" dirty="0">
              <a:latin typeface="Roboto Medium" panose="02000000000000000000" pitchFamily="2" charset="0"/>
              <a:ea typeface="Roboto Medium" panose="02000000000000000000" pitchFamily="2" charset="0"/>
              <a:cs typeface="Arial"/>
            </a:endParaRPr>
          </a:p>
          <a:p>
            <a:pPr marL="192405" indent="-180340" algn="just">
              <a:spcBef>
                <a:spcPts val="665"/>
              </a:spcBef>
              <a:buFontTx/>
              <a:buChar char="–"/>
              <a:tabLst>
                <a:tab pos="193040" algn="l"/>
              </a:tabLst>
            </a:pPr>
            <a:r>
              <a:rPr lang="en-US" sz="1000" spc="15" dirty="0" smtClean="0">
                <a:solidFill>
                  <a:srgbClr val="231F20"/>
                </a:solidFill>
                <a:latin typeface="Roboto" panose="02000000000000000000" pitchFamily="2" charset="0"/>
                <a:ea typeface="Roboto" panose="02000000000000000000" pitchFamily="2" charset="0"/>
                <a:cs typeface="Arial"/>
              </a:rPr>
              <a:t>Maintains professional and technical knowledge by attending educational workshops, reviewing professional publications, establishing personal networks, and participating in professional societies.</a:t>
            </a:r>
          </a:p>
          <a:p>
            <a:pPr marL="192405" indent="-180340" algn="just">
              <a:spcBef>
                <a:spcPts val="665"/>
              </a:spcBef>
              <a:buFontTx/>
              <a:buChar char="–"/>
              <a:tabLst>
                <a:tab pos="193040" algn="l"/>
              </a:tabLst>
            </a:pPr>
            <a:r>
              <a:rPr lang="en-US" sz="1000" spc="15" dirty="0" smtClean="0">
                <a:solidFill>
                  <a:srgbClr val="231F20"/>
                </a:solidFill>
                <a:latin typeface="Roboto" panose="02000000000000000000" pitchFamily="2" charset="0"/>
                <a:ea typeface="Roboto" panose="02000000000000000000" pitchFamily="2" charset="0"/>
                <a:cs typeface="Arial"/>
              </a:rPr>
              <a:t>Monitors competition by gathering current marketplace information on pricing, products, new products, delivery schedules.</a:t>
            </a:r>
          </a:p>
          <a:p>
            <a:pPr marL="192405" indent="-180340" algn="just">
              <a:spcBef>
                <a:spcPts val="665"/>
              </a:spcBef>
              <a:buFontTx/>
              <a:buChar char="–"/>
              <a:tabLst>
                <a:tab pos="193040" algn="l"/>
              </a:tabLst>
            </a:pPr>
            <a:r>
              <a:rPr lang="en-US" sz="1000" spc="15" dirty="0" smtClean="0">
                <a:solidFill>
                  <a:srgbClr val="231F20"/>
                </a:solidFill>
                <a:latin typeface="Roboto" panose="02000000000000000000" pitchFamily="2" charset="0"/>
                <a:ea typeface="Roboto" panose="02000000000000000000" pitchFamily="2" charset="0"/>
                <a:cs typeface="Arial"/>
              </a:rPr>
              <a:t>Industry intelligence, Ongoing trends in Real Estate Market</a:t>
            </a:r>
          </a:p>
          <a:p>
            <a:pPr marL="192405" indent="-180340" algn="just">
              <a:lnSpc>
                <a:spcPct val="100000"/>
              </a:lnSpc>
              <a:spcBef>
                <a:spcPts val="665"/>
              </a:spcBef>
              <a:buChar char="–"/>
              <a:tabLst>
                <a:tab pos="193040" algn="l"/>
              </a:tabLst>
            </a:pPr>
            <a:endParaRPr sz="1000" dirty="0">
              <a:latin typeface="Roboto" panose="02000000000000000000" pitchFamily="2" charset="0"/>
              <a:ea typeface="Roboto" panose="02000000000000000000" pitchFamily="2" charset="0"/>
              <a:cs typeface="Arial"/>
            </a:endParaRPr>
          </a:p>
        </p:txBody>
      </p:sp>
      <p:pic>
        <p:nvPicPr>
          <p:cNvPr id="8" name="Picture 7"/>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19299" y="10051593"/>
            <a:ext cx="746561" cy="277335"/>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19300" y="387553"/>
            <a:ext cx="785495" cy="197490"/>
          </a:xfrm>
          <a:prstGeom prst="rect">
            <a:avLst/>
          </a:prstGeom>
        </p:spPr>
        <p:txBody>
          <a:bodyPr vert="horz" wrap="square" lIns="0" tIns="12700" rIns="0" bIns="0" rtlCol="0">
            <a:spAutoFit/>
          </a:bodyPr>
          <a:lstStyle/>
          <a:p>
            <a:pPr marL="12700">
              <a:lnSpc>
                <a:spcPct val="100000"/>
              </a:lnSpc>
              <a:spcBef>
                <a:spcPts val="100"/>
              </a:spcBef>
            </a:pPr>
            <a:r>
              <a:rPr sz="1200" i="1" spc="15" dirty="0">
                <a:solidFill>
                  <a:srgbClr val="231F20"/>
                </a:solidFill>
                <a:latin typeface="Roboto Medium" panose="02000000000000000000" pitchFamily="2" charset="0"/>
                <a:ea typeface="Roboto Medium" panose="02000000000000000000" pitchFamily="2" charset="0"/>
                <a:cs typeface="Arial"/>
              </a:rPr>
              <a:t>Our</a:t>
            </a:r>
            <a:r>
              <a:rPr sz="1200" i="1" spc="-105" dirty="0">
                <a:solidFill>
                  <a:srgbClr val="231F20"/>
                </a:solidFill>
                <a:latin typeface="Roboto Medium" panose="02000000000000000000" pitchFamily="2" charset="0"/>
                <a:ea typeface="Roboto Medium" panose="02000000000000000000" pitchFamily="2" charset="0"/>
                <a:cs typeface="Arial"/>
              </a:rPr>
              <a:t> </a:t>
            </a:r>
            <a:r>
              <a:rPr sz="1200" i="1" spc="-10" dirty="0">
                <a:solidFill>
                  <a:srgbClr val="231F20"/>
                </a:solidFill>
                <a:latin typeface="Roboto Medium" panose="02000000000000000000" pitchFamily="2" charset="0"/>
                <a:ea typeface="Roboto Medium" panose="02000000000000000000" pitchFamily="2" charset="0"/>
                <a:cs typeface="Arial"/>
              </a:rPr>
              <a:t>Values</a:t>
            </a:r>
            <a:endParaRPr sz="1200" i="1" dirty="0">
              <a:latin typeface="Roboto Medium" panose="02000000000000000000" pitchFamily="2" charset="0"/>
              <a:ea typeface="Roboto Medium" panose="02000000000000000000" pitchFamily="2" charset="0"/>
              <a:cs typeface="Arial"/>
            </a:endParaRPr>
          </a:p>
        </p:txBody>
      </p:sp>
      <p:sp>
        <p:nvSpPr>
          <p:cNvPr id="3" name="object 3"/>
          <p:cNvSpPr txBox="1"/>
          <p:nvPr/>
        </p:nvSpPr>
        <p:spPr>
          <a:xfrm>
            <a:off x="2699296" y="403428"/>
            <a:ext cx="4337685" cy="1549400"/>
          </a:xfrm>
          <a:prstGeom prst="rect">
            <a:avLst/>
          </a:prstGeom>
        </p:spPr>
        <p:txBody>
          <a:bodyPr vert="horz" wrap="square" lIns="0" tIns="12700" rIns="0" bIns="0" rtlCol="0">
            <a:spAutoFit/>
          </a:bodyPr>
          <a:lstStyle/>
          <a:p>
            <a:pPr marL="192405" marR="5080" indent="-180340">
              <a:lnSpc>
                <a:spcPct val="100000"/>
              </a:lnSpc>
              <a:spcBef>
                <a:spcPts val="100"/>
              </a:spcBef>
              <a:buChar char="–"/>
              <a:tabLst>
                <a:tab pos="193040" algn="l"/>
              </a:tabLst>
            </a:pPr>
            <a:r>
              <a:rPr sz="1000" spc="20" dirty="0">
                <a:solidFill>
                  <a:srgbClr val="231F20"/>
                </a:solidFill>
                <a:latin typeface="Arial"/>
                <a:cs typeface="Arial"/>
              </a:rPr>
              <a:t>Continuity</a:t>
            </a:r>
            <a:r>
              <a:rPr sz="1000" spc="-50" dirty="0">
                <a:solidFill>
                  <a:srgbClr val="231F20"/>
                </a:solidFill>
                <a:latin typeface="Arial"/>
                <a:cs typeface="Arial"/>
              </a:rPr>
              <a:t> </a:t>
            </a:r>
            <a:r>
              <a:rPr sz="1000" spc="15" dirty="0">
                <a:solidFill>
                  <a:srgbClr val="231F20"/>
                </a:solidFill>
                <a:latin typeface="Arial"/>
                <a:cs typeface="Arial"/>
              </a:rPr>
              <a:t>and</a:t>
            </a:r>
            <a:r>
              <a:rPr sz="1000" spc="-45" dirty="0">
                <a:solidFill>
                  <a:srgbClr val="231F20"/>
                </a:solidFill>
                <a:latin typeface="Arial"/>
                <a:cs typeface="Arial"/>
              </a:rPr>
              <a:t> </a:t>
            </a:r>
            <a:r>
              <a:rPr sz="1000" spc="30" dirty="0">
                <a:solidFill>
                  <a:srgbClr val="231F20"/>
                </a:solidFill>
                <a:latin typeface="Arial"/>
                <a:cs typeface="Arial"/>
              </a:rPr>
              <a:t>Authenticity</a:t>
            </a:r>
            <a:r>
              <a:rPr sz="1000" spc="-45" dirty="0">
                <a:solidFill>
                  <a:srgbClr val="231F20"/>
                </a:solidFill>
                <a:latin typeface="Arial"/>
                <a:cs typeface="Arial"/>
              </a:rPr>
              <a:t> </a:t>
            </a:r>
            <a:r>
              <a:rPr sz="1000" spc="-5" dirty="0">
                <a:solidFill>
                  <a:srgbClr val="231F20"/>
                </a:solidFill>
                <a:latin typeface="Arial"/>
                <a:cs typeface="Arial"/>
              </a:rPr>
              <a:t>is</a:t>
            </a:r>
            <a:r>
              <a:rPr sz="1000" spc="-45" dirty="0">
                <a:solidFill>
                  <a:srgbClr val="231F20"/>
                </a:solidFill>
                <a:latin typeface="Arial"/>
                <a:cs typeface="Arial"/>
              </a:rPr>
              <a:t> </a:t>
            </a:r>
            <a:r>
              <a:rPr sz="1000" spc="20" dirty="0">
                <a:solidFill>
                  <a:srgbClr val="231F20"/>
                </a:solidFill>
                <a:latin typeface="Arial"/>
                <a:cs typeface="Arial"/>
              </a:rPr>
              <a:t>everything:</a:t>
            </a:r>
            <a:r>
              <a:rPr sz="1000" spc="-45" dirty="0">
                <a:solidFill>
                  <a:srgbClr val="231F20"/>
                </a:solidFill>
                <a:latin typeface="Arial"/>
                <a:cs typeface="Arial"/>
              </a:rPr>
              <a:t> </a:t>
            </a:r>
            <a:r>
              <a:rPr sz="1000" spc="-5" dirty="0">
                <a:solidFill>
                  <a:srgbClr val="231F20"/>
                </a:solidFill>
                <a:latin typeface="Arial"/>
                <a:cs typeface="Arial"/>
              </a:rPr>
              <a:t>say</a:t>
            </a:r>
            <a:r>
              <a:rPr sz="1000" spc="-45" dirty="0">
                <a:solidFill>
                  <a:srgbClr val="231F20"/>
                </a:solidFill>
                <a:latin typeface="Arial"/>
                <a:cs typeface="Arial"/>
              </a:rPr>
              <a:t> </a:t>
            </a:r>
            <a:r>
              <a:rPr sz="1000" spc="35" dirty="0">
                <a:solidFill>
                  <a:srgbClr val="231F20"/>
                </a:solidFill>
                <a:latin typeface="Arial"/>
                <a:cs typeface="Arial"/>
              </a:rPr>
              <a:t>what</a:t>
            </a:r>
            <a:r>
              <a:rPr sz="1000" spc="-45" dirty="0">
                <a:solidFill>
                  <a:srgbClr val="231F20"/>
                </a:solidFill>
                <a:latin typeface="Arial"/>
                <a:cs typeface="Arial"/>
              </a:rPr>
              <a:t> </a:t>
            </a:r>
            <a:r>
              <a:rPr sz="1000" spc="10" dirty="0">
                <a:solidFill>
                  <a:srgbClr val="231F20"/>
                </a:solidFill>
                <a:latin typeface="Arial"/>
                <a:cs typeface="Arial"/>
              </a:rPr>
              <a:t>you</a:t>
            </a:r>
            <a:r>
              <a:rPr sz="1000" spc="-50" dirty="0">
                <a:solidFill>
                  <a:srgbClr val="231F20"/>
                </a:solidFill>
                <a:latin typeface="Arial"/>
                <a:cs typeface="Arial"/>
              </a:rPr>
              <a:t> </a:t>
            </a:r>
            <a:r>
              <a:rPr sz="1000" spc="10" dirty="0">
                <a:solidFill>
                  <a:srgbClr val="231F20"/>
                </a:solidFill>
                <a:latin typeface="Arial"/>
                <a:cs typeface="Arial"/>
              </a:rPr>
              <a:t>mean</a:t>
            </a:r>
            <a:r>
              <a:rPr sz="1000" spc="-45" dirty="0">
                <a:solidFill>
                  <a:srgbClr val="231F20"/>
                </a:solidFill>
                <a:latin typeface="Arial"/>
                <a:cs typeface="Arial"/>
              </a:rPr>
              <a:t> </a:t>
            </a:r>
            <a:r>
              <a:rPr sz="1000" spc="15" dirty="0">
                <a:solidFill>
                  <a:srgbClr val="231F20"/>
                </a:solidFill>
                <a:latin typeface="Arial"/>
                <a:cs typeface="Arial"/>
              </a:rPr>
              <a:t>and</a:t>
            </a:r>
            <a:r>
              <a:rPr sz="1000" spc="-45" dirty="0">
                <a:solidFill>
                  <a:srgbClr val="231F20"/>
                </a:solidFill>
                <a:latin typeface="Arial"/>
                <a:cs typeface="Arial"/>
              </a:rPr>
              <a:t> </a:t>
            </a:r>
            <a:r>
              <a:rPr sz="1000" spc="10" dirty="0">
                <a:solidFill>
                  <a:srgbClr val="231F20"/>
                </a:solidFill>
                <a:latin typeface="Arial"/>
                <a:cs typeface="Arial"/>
              </a:rPr>
              <a:t>mean  </a:t>
            </a:r>
            <a:r>
              <a:rPr sz="1000" spc="35" dirty="0">
                <a:solidFill>
                  <a:srgbClr val="231F20"/>
                </a:solidFill>
                <a:latin typeface="Arial"/>
                <a:cs typeface="Arial"/>
              </a:rPr>
              <a:t>what </a:t>
            </a:r>
            <a:r>
              <a:rPr sz="1000" spc="10" dirty="0">
                <a:solidFill>
                  <a:srgbClr val="231F20"/>
                </a:solidFill>
                <a:latin typeface="Arial"/>
                <a:cs typeface="Arial"/>
              </a:rPr>
              <a:t>you</a:t>
            </a:r>
            <a:r>
              <a:rPr sz="1000" spc="-140" dirty="0">
                <a:solidFill>
                  <a:srgbClr val="231F20"/>
                </a:solidFill>
                <a:latin typeface="Arial"/>
                <a:cs typeface="Arial"/>
              </a:rPr>
              <a:t> </a:t>
            </a:r>
            <a:r>
              <a:rPr sz="1000" spc="-5" dirty="0">
                <a:solidFill>
                  <a:srgbClr val="231F20"/>
                </a:solidFill>
                <a:latin typeface="Arial"/>
                <a:cs typeface="Arial"/>
              </a:rPr>
              <a:t>say</a:t>
            </a:r>
            <a:endParaRPr sz="1000">
              <a:latin typeface="Arial"/>
              <a:cs typeface="Arial"/>
            </a:endParaRPr>
          </a:p>
          <a:p>
            <a:pPr marL="192405" indent="-180340">
              <a:lnSpc>
                <a:spcPct val="100000"/>
              </a:lnSpc>
              <a:buChar char="–"/>
              <a:tabLst>
                <a:tab pos="193040" algn="l"/>
              </a:tabLst>
            </a:pPr>
            <a:r>
              <a:rPr sz="1000" dirty="0">
                <a:solidFill>
                  <a:srgbClr val="231F20"/>
                </a:solidFill>
                <a:latin typeface="Arial"/>
                <a:cs typeface="Arial"/>
              </a:rPr>
              <a:t>We</a:t>
            </a:r>
            <a:r>
              <a:rPr sz="1000" spc="-50" dirty="0">
                <a:solidFill>
                  <a:srgbClr val="231F20"/>
                </a:solidFill>
                <a:latin typeface="Arial"/>
                <a:cs typeface="Arial"/>
              </a:rPr>
              <a:t> </a:t>
            </a:r>
            <a:r>
              <a:rPr sz="1000" spc="25" dirty="0">
                <a:solidFill>
                  <a:srgbClr val="231F20"/>
                </a:solidFill>
                <a:latin typeface="Arial"/>
                <a:cs typeface="Arial"/>
              </a:rPr>
              <a:t>don’t</a:t>
            </a:r>
            <a:r>
              <a:rPr sz="1000" spc="-50" dirty="0">
                <a:solidFill>
                  <a:srgbClr val="231F20"/>
                </a:solidFill>
                <a:latin typeface="Arial"/>
                <a:cs typeface="Arial"/>
              </a:rPr>
              <a:t> </a:t>
            </a:r>
            <a:r>
              <a:rPr sz="1000" spc="35" dirty="0">
                <a:solidFill>
                  <a:srgbClr val="231F20"/>
                </a:solidFill>
                <a:latin typeface="Arial"/>
                <a:cs typeface="Arial"/>
              </a:rPr>
              <a:t>want</a:t>
            </a:r>
            <a:r>
              <a:rPr sz="1000" spc="-50" dirty="0">
                <a:solidFill>
                  <a:srgbClr val="231F20"/>
                </a:solidFill>
                <a:latin typeface="Arial"/>
                <a:cs typeface="Arial"/>
              </a:rPr>
              <a:t> </a:t>
            </a:r>
            <a:r>
              <a:rPr sz="1000" spc="35" dirty="0">
                <a:solidFill>
                  <a:srgbClr val="231F20"/>
                </a:solidFill>
                <a:latin typeface="Arial"/>
                <a:cs typeface="Arial"/>
              </a:rPr>
              <a:t>to</a:t>
            </a:r>
            <a:r>
              <a:rPr sz="1000" spc="-50" dirty="0">
                <a:solidFill>
                  <a:srgbClr val="231F20"/>
                </a:solidFill>
                <a:latin typeface="Arial"/>
                <a:cs typeface="Arial"/>
              </a:rPr>
              <a:t> </a:t>
            </a:r>
            <a:r>
              <a:rPr sz="1000" spc="25" dirty="0">
                <a:solidFill>
                  <a:srgbClr val="231F20"/>
                </a:solidFill>
                <a:latin typeface="Arial"/>
                <a:cs typeface="Arial"/>
              </a:rPr>
              <a:t>be</a:t>
            </a:r>
            <a:r>
              <a:rPr sz="1000" spc="-50" dirty="0">
                <a:solidFill>
                  <a:srgbClr val="231F20"/>
                </a:solidFill>
                <a:latin typeface="Arial"/>
                <a:cs typeface="Arial"/>
              </a:rPr>
              <a:t> </a:t>
            </a:r>
            <a:r>
              <a:rPr sz="1000" spc="15" dirty="0">
                <a:solidFill>
                  <a:srgbClr val="231F20"/>
                </a:solidFill>
                <a:latin typeface="Arial"/>
                <a:cs typeface="Arial"/>
              </a:rPr>
              <a:t>interesting,</a:t>
            </a:r>
            <a:r>
              <a:rPr sz="1000" spc="-50" dirty="0">
                <a:solidFill>
                  <a:srgbClr val="231F20"/>
                </a:solidFill>
                <a:latin typeface="Arial"/>
                <a:cs typeface="Arial"/>
              </a:rPr>
              <a:t> </a:t>
            </a:r>
            <a:r>
              <a:rPr sz="1000" spc="40" dirty="0">
                <a:solidFill>
                  <a:srgbClr val="231F20"/>
                </a:solidFill>
                <a:latin typeface="Arial"/>
                <a:cs typeface="Arial"/>
              </a:rPr>
              <a:t>we</a:t>
            </a:r>
            <a:r>
              <a:rPr sz="1000" spc="-50" dirty="0">
                <a:solidFill>
                  <a:srgbClr val="231F20"/>
                </a:solidFill>
                <a:latin typeface="Arial"/>
                <a:cs typeface="Arial"/>
              </a:rPr>
              <a:t> </a:t>
            </a:r>
            <a:r>
              <a:rPr sz="1000" spc="35" dirty="0">
                <a:solidFill>
                  <a:srgbClr val="231F20"/>
                </a:solidFill>
                <a:latin typeface="Arial"/>
                <a:cs typeface="Arial"/>
              </a:rPr>
              <a:t>want</a:t>
            </a:r>
            <a:r>
              <a:rPr sz="1000" spc="-50" dirty="0">
                <a:solidFill>
                  <a:srgbClr val="231F20"/>
                </a:solidFill>
                <a:latin typeface="Arial"/>
                <a:cs typeface="Arial"/>
              </a:rPr>
              <a:t> </a:t>
            </a:r>
            <a:r>
              <a:rPr sz="1000" spc="35" dirty="0">
                <a:solidFill>
                  <a:srgbClr val="231F20"/>
                </a:solidFill>
                <a:latin typeface="Arial"/>
                <a:cs typeface="Arial"/>
              </a:rPr>
              <a:t>to</a:t>
            </a:r>
            <a:r>
              <a:rPr sz="1000" spc="-50" dirty="0">
                <a:solidFill>
                  <a:srgbClr val="231F20"/>
                </a:solidFill>
                <a:latin typeface="Arial"/>
                <a:cs typeface="Arial"/>
              </a:rPr>
              <a:t> </a:t>
            </a:r>
            <a:r>
              <a:rPr sz="1000" spc="25" dirty="0">
                <a:solidFill>
                  <a:srgbClr val="231F20"/>
                </a:solidFill>
                <a:latin typeface="Arial"/>
                <a:cs typeface="Arial"/>
              </a:rPr>
              <a:t>be</a:t>
            </a:r>
            <a:r>
              <a:rPr sz="1000" spc="-50" dirty="0">
                <a:solidFill>
                  <a:srgbClr val="231F20"/>
                </a:solidFill>
                <a:latin typeface="Arial"/>
                <a:cs typeface="Arial"/>
              </a:rPr>
              <a:t> </a:t>
            </a:r>
            <a:r>
              <a:rPr sz="1000" spc="40" dirty="0">
                <a:solidFill>
                  <a:srgbClr val="231F20"/>
                </a:solidFill>
                <a:latin typeface="Arial"/>
                <a:cs typeface="Arial"/>
              </a:rPr>
              <a:t>good</a:t>
            </a:r>
            <a:endParaRPr sz="1000">
              <a:latin typeface="Arial"/>
              <a:cs typeface="Arial"/>
            </a:endParaRPr>
          </a:p>
          <a:p>
            <a:pPr marL="192405" marR="117475" indent="-180340">
              <a:lnSpc>
                <a:spcPct val="100000"/>
              </a:lnSpc>
              <a:buChar char="–"/>
              <a:tabLst>
                <a:tab pos="193040" algn="l"/>
              </a:tabLst>
            </a:pPr>
            <a:r>
              <a:rPr sz="1000" dirty="0">
                <a:solidFill>
                  <a:srgbClr val="231F20"/>
                </a:solidFill>
                <a:latin typeface="Arial"/>
                <a:cs typeface="Arial"/>
              </a:rPr>
              <a:t>We</a:t>
            </a:r>
            <a:r>
              <a:rPr sz="1000" spc="-45" dirty="0">
                <a:solidFill>
                  <a:srgbClr val="231F20"/>
                </a:solidFill>
                <a:latin typeface="Arial"/>
                <a:cs typeface="Arial"/>
              </a:rPr>
              <a:t> </a:t>
            </a:r>
            <a:r>
              <a:rPr sz="1000" spc="15" dirty="0">
                <a:solidFill>
                  <a:srgbClr val="231F20"/>
                </a:solidFill>
                <a:latin typeface="Arial"/>
                <a:cs typeface="Arial"/>
              </a:rPr>
              <a:t>seek</a:t>
            </a:r>
            <a:r>
              <a:rPr sz="1000" spc="-45" dirty="0">
                <a:solidFill>
                  <a:srgbClr val="231F20"/>
                </a:solidFill>
                <a:latin typeface="Arial"/>
                <a:cs typeface="Arial"/>
              </a:rPr>
              <a:t> </a:t>
            </a:r>
            <a:r>
              <a:rPr sz="1000" spc="45" dirty="0">
                <a:solidFill>
                  <a:srgbClr val="231F20"/>
                </a:solidFill>
                <a:latin typeface="Arial"/>
                <a:cs typeface="Arial"/>
              </a:rPr>
              <a:t>work</a:t>
            </a:r>
            <a:r>
              <a:rPr sz="1000" spc="-40" dirty="0">
                <a:solidFill>
                  <a:srgbClr val="231F20"/>
                </a:solidFill>
                <a:latin typeface="Arial"/>
                <a:cs typeface="Arial"/>
              </a:rPr>
              <a:t> </a:t>
            </a:r>
            <a:r>
              <a:rPr sz="1000" spc="25" dirty="0">
                <a:solidFill>
                  <a:srgbClr val="231F20"/>
                </a:solidFill>
                <a:latin typeface="Arial"/>
                <a:cs typeface="Arial"/>
              </a:rPr>
              <a:t>that</a:t>
            </a:r>
            <a:r>
              <a:rPr sz="1000" spc="-45" dirty="0">
                <a:solidFill>
                  <a:srgbClr val="231F20"/>
                </a:solidFill>
                <a:latin typeface="Arial"/>
                <a:cs typeface="Arial"/>
              </a:rPr>
              <a:t> </a:t>
            </a:r>
            <a:r>
              <a:rPr sz="1000" spc="-5" dirty="0">
                <a:solidFill>
                  <a:srgbClr val="231F20"/>
                </a:solidFill>
                <a:latin typeface="Arial"/>
                <a:cs typeface="Arial"/>
              </a:rPr>
              <a:t>is</a:t>
            </a:r>
            <a:r>
              <a:rPr sz="1000" spc="-40" dirty="0">
                <a:solidFill>
                  <a:srgbClr val="231F20"/>
                </a:solidFill>
                <a:latin typeface="Arial"/>
                <a:cs typeface="Arial"/>
              </a:rPr>
              <a:t> </a:t>
            </a:r>
            <a:r>
              <a:rPr sz="1000" spc="15" dirty="0">
                <a:solidFill>
                  <a:srgbClr val="231F20"/>
                </a:solidFill>
                <a:latin typeface="Arial"/>
                <a:cs typeface="Arial"/>
              </a:rPr>
              <a:t>meaningful,</a:t>
            </a:r>
            <a:r>
              <a:rPr sz="1000" spc="-45" dirty="0">
                <a:solidFill>
                  <a:srgbClr val="231F20"/>
                </a:solidFill>
                <a:latin typeface="Arial"/>
                <a:cs typeface="Arial"/>
              </a:rPr>
              <a:t> </a:t>
            </a:r>
            <a:r>
              <a:rPr sz="1000" spc="25" dirty="0">
                <a:solidFill>
                  <a:srgbClr val="231F20"/>
                </a:solidFill>
                <a:latin typeface="Arial"/>
                <a:cs typeface="Arial"/>
              </a:rPr>
              <a:t>evidence-based</a:t>
            </a:r>
            <a:r>
              <a:rPr sz="1000" spc="-40" dirty="0">
                <a:solidFill>
                  <a:srgbClr val="231F20"/>
                </a:solidFill>
                <a:latin typeface="Arial"/>
                <a:cs typeface="Arial"/>
              </a:rPr>
              <a:t> </a:t>
            </a:r>
            <a:r>
              <a:rPr sz="1000" spc="15" dirty="0">
                <a:solidFill>
                  <a:srgbClr val="231F20"/>
                </a:solidFill>
                <a:latin typeface="Arial"/>
                <a:cs typeface="Arial"/>
              </a:rPr>
              <a:t>and</a:t>
            </a:r>
            <a:r>
              <a:rPr sz="1000" spc="-45" dirty="0">
                <a:solidFill>
                  <a:srgbClr val="231F20"/>
                </a:solidFill>
                <a:latin typeface="Arial"/>
                <a:cs typeface="Arial"/>
              </a:rPr>
              <a:t> </a:t>
            </a:r>
            <a:r>
              <a:rPr sz="1000" spc="15" dirty="0">
                <a:solidFill>
                  <a:srgbClr val="231F20"/>
                </a:solidFill>
                <a:latin typeface="Arial"/>
                <a:cs typeface="Arial"/>
              </a:rPr>
              <a:t>challenges</a:t>
            </a:r>
            <a:r>
              <a:rPr sz="1000" spc="-40" dirty="0">
                <a:solidFill>
                  <a:srgbClr val="231F20"/>
                </a:solidFill>
                <a:latin typeface="Arial"/>
                <a:cs typeface="Arial"/>
              </a:rPr>
              <a:t> </a:t>
            </a:r>
            <a:r>
              <a:rPr sz="1000" spc="25" dirty="0">
                <a:solidFill>
                  <a:srgbClr val="231F20"/>
                </a:solidFill>
                <a:latin typeface="Arial"/>
                <a:cs typeface="Arial"/>
              </a:rPr>
              <a:t>the  </a:t>
            </a:r>
            <a:r>
              <a:rPr sz="1000" spc="20" dirty="0">
                <a:solidFill>
                  <a:srgbClr val="231F20"/>
                </a:solidFill>
                <a:latin typeface="Arial"/>
                <a:cs typeface="Arial"/>
              </a:rPr>
              <a:t>status</a:t>
            </a:r>
            <a:r>
              <a:rPr sz="1000" spc="-55" dirty="0">
                <a:solidFill>
                  <a:srgbClr val="231F20"/>
                </a:solidFill>
                <a:latin typeface="Arial"/>
                <a:cs typeface="Arial"/>
              </a:rPr>
              <a:t> </a:t>
            </a:r>
            <a:r>
              <a:rPr sz="1000" spc="30" dirty="0">
                <a:solidFill>
                  <a:srgbClr val="231F20"/>
                </a:solidFill>
                <a:latin typeface="Arial"/>
                <a:cs typeface="Arial"/>
              </a:rPr>
              <a:t>quo</a:t>
            </a:r>
            <a:r>
              <a:rPr sz="1000" spc="-50" dirty="0">
                <a:solidFill>
                  <a:srgbClr val="231F20"/>
                </a:solidFill>
                <a:latin typeface="Arial"/>
                <a:cs typeface="Arial"/>
              </a:rPr>
              <a:t> </a:t>
            </a:r>
            <a:r>
              <a:rPr sz="1000" spc="-30" dirty="0">
                <a:solidFill>
                  <a:srgbClr val="231F20"/>
                </a:solidFill>
                <a:latin typeface="Arial"/>
                <a:cs typeface="Arial"/>
              </a:rPr>
              <a:t>–</a:t>
            </a:r>
            <a:r>
              <a:rPr sz="1000" spc="-50" dirty="0">
                <a:solidFill>
                  <a:srgbClr val="231F20"/>
                </a:solidFill>
                <a:latin typeface="Arial"/>
                <a:cs typeface="Arial"/>
              </a:rPr>
              <a:t> </a:t>
            </a:r>
            <a:r>
              <a:rPr sz="1000" spc="10" dirty="0">
                <a:solidFill>
                  <a:srgbClr val="231F20"/>
                </a:solidFill>
                <a:latin typeface="Arial"/>
                <a:cs typeface="Arial"/>
              </a:rPr>
              <a:t>“It’s</a:t>
            </a:r>
            <a:r>
              <a:rPr sz="1000" spc="-50" dirty="0">
                <a:solidFill>
                  <a:srgbClr val="231F20"/>
                </a:solidFill>
                <a:latin typeface="Arial"/>
                <a:cs typeface="Arial"/>
              </a:rPr>
              <a:t> </a:t>
            </a:r>
            <a:r>
              <a:rPr sz="1000" spc="25" dirty="0">
                <a:solidFill>
                  <a:srgbClr val="231F20"/>
                </a:solidFill>
                <a:latin typeface="Arial"/>
                <a:cs typeface="Arial"/>
              </a:rPr>
              <a:t>more</a:t>
            </a:r>
            <a:r>
              <a:rPr sz="1000" spc="-50" dirty="0">
                <a:solidFill>
                  <a:srgbClr val="231F20"/>
                </a:solidFill>
                <a:latin typeface="Arial"/>
                <a:cs typeface="Arial"/>
              </a:rPr>
              <a:t> </a:t>
            </a:r>
            <a:r>
              <a:rPr sz="1000" spc="25" dirty="0">
                <a:solidFill>
                  <a:srgbClr val="231F20"/>
                </a:solidFill>
                <a:latin typeface="Arial"/>
                <a:cs typeface="Arial"/>
              </a:rPr>
              <a:t>fun</a:t>
            </a:r>
            <a:r>
              <a:rPr sz="1000" spc="-50" dirty="0">
                <a:solidFill>
                  <a:srgbClr val="231F20"/>
                </a:solidFill>
                <a:latin typeface="Arial"/>
                <a:cs typeface="Arial"/>
              </a:rPr>
              <a:t> </a:t>
            </a:r>
            <a:r>
              <a:rPr sz="1000" spc="25" dirty="0">
                <a:solidFill>
                  <a:srgbClr val="231F20"/>
                </a:solidFill>
                <a:latin typeface="Arial"/>
                <a:cs typeface="Arial"/>
              </a:rPr>
              <a:t>being</a:t>
            </a:r>
            <a:r>
              <a:rPr sz="1000" spc="-50" dirty="0">
                <a:solidFill>
                  <a:srgbClr val="231F20"/>
                </a:solidFill>
                <a:latin typeface="Arial"/>
                <a:cs typeface="Arial"/>
              </a:rPr>
              <a:t> </a:t>
            </a:r>
            <a:r>
              <a:rPr sz="1000" spc="-20" dirty="0">
                <a:solidFill>
                  <a:srgbClr val="231F20"/>
                </a:solidFill>
                <a:latin typeface="Arial"/>
                <a:cs typeface="Arial"/>
              </a:rPr>
              <a:t>a</a:t>
            </a:r>
            <a:r>
              <a:rPr sz="1000" spc="-50" dirty="0">
                <a:solidFill>
                  <a:srgbClr val="231F20"/>
                </a:solidFill>
                <a:latin typeface="Arial"/>
                <a:cs typeface="Arial"/>
              </a:rPr>
              <a:t> </a:t>
            </a:r>
            <a:r>
              <a:rPr sz="1000" spc="25" dirty="0">
                <a:solidFill>
                  <a:srgbClr val="231F20"/>
                </a:solidFill>
                <a:latin typeface="Arial"/>
                <a:cs typeface="Arial"/>
              </a:rPr>
              <a:t>pirate</a:t>
            </a:r>
            <a:r>
              <a:rPr sz="1000" spc="-50" dirty="0">
                <a:solidFill>
                  <a:srgbClr val="231F20"/>
                </a:solidFill>
                <a:latin typeface="Arial"/>
                <a:cs typeface="Arial"/>
              </a:rPr>
              <a:t> </a:t>
            </a:r>
            <a:r>
              <a:rPr sz="1000" spc="20" dirty="0">
                <a:solidFill>
                  <a:srgbClr val="231F20"/>
                </a:solidFill>
                <a:latin typeface="Arial"/>
                <a:cs typeface="Arial"/>
              </a:rPr>
              <a:t>than</a:t>
            </a:r>
            <a:r>
              <a:rPr sz="1000" spc="-50" dirty="0">
                <a:solidFill>
                  <a:srgbClr val="231F20"/>
                </a:solidFill>
                <a:latin typeface="Arial"/>
                <a:cs typeface="Arial"/>
              </a:rPr>
              <a:t> </a:t>
            </a:r>
            <a:r>
              <a:rPr sz="1000" spc="15" dirty="0">
                <a:solidFill>
                  <a:srgbClr val="231F20"/>
                </a:solidFill>
                <a:latin typeface="Arial"/>
                <a:cs typeface="Arial"/>
              </a:rPr>
              <a:t>joining</a:t>
            </a:r>
            <a:r>
              <a:rPr sz="1000" spc="-50" dirty="0">
                <a:solidFill>
                  <a:srgbClr val="231F20"/>
                </a:solidFill>
                <a:latin typeface="Arial"/>
                <a:cs typeface="Arial"/>
              </a:rPr>
              <a:t> </a:t>
            </a:r>
            <a:r>
              <a:rPr sz="1000" spc="25" dirty="0">
                <a:solidFill>
                  <a:srgbClr val="231F20"/>
                </a:solidFill>
                <a:latin typeface="Arial"/>
                <a:cs typeface="Arial"/>
              </a:rPr>
              <a:t>the</a:t>
            </a:r>
            <a:r>
              <a:rPr sz="1000" spc="-50" dirty="0">
                <a:solidFill>
                  <a:srgbClr val="231F20"/>
                </a:solidFill>
                <a:latin typeface="Arial"/>
                <a:cs typeface="Arial"/>
              </a:rPr>
              <a:t> </a:t>
            </a:r>
            <a:r>
              <a:rPr sz="1000" spc="20" dirty="0">
                <a:solidFill>
                  <a:srgbClr val="231F20"/>
                </a:solidFill>
                <a:latin typeface="Arial"/>
                <a:cs typeface="Arial"/>
              </a:rPr>
              <a:t>navy”</a:t>
            </a:r>
            <a:endParaRPr sz="1000">
              <a:latin typeface="Arial"/>
              <a:cs typeface="Arial"/>
            </a:endParaRPr>
          </a:p>
          <a:p>
            <a:pPr marL="192405" marR="139700" indent="-180340">
              <a:lnSpc>
                <a:spcPct val="100000"/>
              </a:lnSpc>
              <a:buChar char="–"/>
              <a:tabLst>
                <a:tab pos="193040" algn="l"/>
              </a:tabLst>
            </a:pPr>
            <a:r>
              <a:rPr sz="1000" dirty="0">
                <a:solidFill>
                  <a:srgbClr val="231F20"/>
                </a:solidFill>
                <a:latin typeface="Arial"/>
                <a:cs typeface="Arial"/>
              </a:rPr>
              <a:t>We</a:t>
            </a:r>
            <a:r>
              <a:rPr sz="1000" spc="-45" dirty="0">
                <a:solidFill>
                  <a:srgbClr val="231F20"/>
                </a:solidFill>
                <a:latin typeface="Arial"/>
                <a:cs typeface="Arial"/>
              </a:rPr>
              <a:t> </a:t>
            </a:r>
            <a:r>
              <a:rPr sz="1000" spc="30" dirty="0">
                <a:solidFill>
                  <a:srgbClr val="231F20"/>
                </a:solidFill>
                <a:latin typeface="Arial"/>
                <a:cs typeface="Arial"/>
              </a:rPr>
              <a:t>acknowledge</a:t>
            </a:r>
            <a:r>
              <a:rPr sz="1000" spc="-45" dirty="0">
                <a:solidFill>
                  <a:srgbClr val="231F20"/>
                </a:solidFill>
                <a:latin typeface="Arial"/>
                <a:cs typeface="Arial"/>
              </a:rPr>
              <a:t> </a:t>
            </a:r>
            <a:r>
              <a:rPr sz="1000" spc="35" dirty="0">
                <a:solidFill>
                  <a:srgbClr val="231F20"/>
                </a:solidFill>
                <a:latin typeface="Arial"/>
                <a:cs typeface="Arial"/>
              </a:rPr>
              <a:t>effort,</a:t>
            </a:r>
            <a:r>
              <a:rPr sz="1000" spc="-40" dirty="0">
                <a:solidFill>
                  <a:srgbClr val="231F20"/>
                </a:solidFill>
                <a:latin typeface="Arial"/>
                <a:cs typeface="Arial"/>
              </a:rPr>
              <a:t> </a:t>
            </a:r>
            <a:r>
              <a:rPr sz="1000" spc="10" dirty="0">
                <a:solidFill>
                  <a:srgbClr val="231F20"/>
                </a:solidFill>
                <a:latin typeface="Arial"/>
                <a:cs typeface="Arial"/>
              </a:rPr>
              <a:t>share</a:t>
            </a:r>
            <a:r>
              <a:rPr sz="1000" spc="-45" dirty="0">
                <a:solidFill>
                  <a:srgbClr val="231F20"/>
                </a:solidFill>
                <a:latin typeface="Arial"/>
                <a:cs typeface="Arial"/>
              </a:rPr>
              <a:t> </a:t>
            </a:r>
            <a:r>
              <a:rPr sz="1000" spc="20" dirty="0">
                <a:solidFill>
                  <a:srgbClr val="231F20"/>
                </a:solidFill>
                <a:latin typeface="Arial"/>
                <a:cs typeface="Arial"/>
              </a:rPr>
              <a:t>success</a:t>
            </a:r>
            <a:r>
              <a:rPr sz="1000" spc="-45" dirty="0">
                <a:solidFill>
                  <a:srgbClr val="231F20"/>
                </a:solidFill>
                <a:latin typeface="Arial"/>
                <a:cs typeface="Arial"/>
              </a:rPr>
              <a:t> </a:t>
            </a:r>
            <a:r>
              <a:rPr sz="1000" spc="15" dirty="0">
                <a:solidFill>
                  <a:srgbClr val="231F20"/>
                </a:solidFill>
                <a:latin typeface="Arial"/>
                <a:cs typeface="Arial"/>
              </a:rPr>
              <a:t>and</a:t>
            </a:r>
            <a:r>
              <a:rPr sz="1000" spc="-40" dirty="0">
                <a:solidFill>
                  <a:srgbClr val="231F20"/>
                </a:solidFill>
                <a:latin typeface="Arial"/>
                <a:cs typeface="Arial"/>
              </a:rPr>
              <a:t> </a:t>
            </a:r>
            <a:r>
              <a:rPr sz="1000" spc="30" dirty="0">
                <a:solidFill>
                  <a:srgbClr val="231F20"/>
                </a:solidFill>
                <a:latin typeface="Arial"/>
                <a:cs typeface="Arial"/>
              </a:rPr>
              <a:t>act</a:t>
            </a:r>
            <a:r>
              <a:rPr sz="1000" spc="-45" dirty="0">
                <a:solidFill>
                  <a:srgbClr val="231F20"/>
                </a:solidFill>
                <a:latin typeface="Arial"/>
                <a:cs typeface="Arial"/>
              </a:rPr>
              <a:t> </a:t>
            </a:r>
            <a:r>
              <a:rPr sz="1000" spc="40" dirty="0">
                <a:solidFill>
                  <a:srgbClr val="231F20"/>
                </a:solidFill>
                <a:latin typeface="Arial"/>
                <a:cs typeface="Arial"/>
              </a:rPr>
              <a:t>with</a:t>
            </a:r>
            <a:r>
              <a:rPr sz="1000" spc="-45" dirty="0">
                <a:solidFill>
                  <a:srgbClr val="231F20"/>
                </a:solidFill>
                <a:latin typeface="Arial"/>
                <a:cs typeface="Arial"/>
              </a:rPr>
              <a:t> </a:t>
            </a:r>
            <a:r>
              <a:rPr sz="1000" spc="15" dirty="0">
                <a:solidFill>
                  <a:srgbClr val="231F20"/>
                </a:solidFill>
                <a:latin typeface="Arial"/>
                <a:cs typeface="Arial"/>
              </a:rPr>
              <a:t>compassion:</a:t>
            </a:r>
            <a:r>
              <a:rPr sz="1000" spc="-40" dirty="0">
                <a:solidFill>
                  <a:srgbClr val="231F20"/>
                </a:solidFill>
                <a:latin typeface="Arial"/>
                <a:cs typeface="Arial"/>
              </a:rPr>
              <a:t> </a:t>
            </a:r>
            <a:r>
              <a:rPr sz="1000" dirty="0">
                <a:solidFill>
                  <a:srgbClr val="231F20"/>
                </a:solidFill>
                <a:latin typeface="Arial"/>
                <a:cs typeface="Arial"/>
              </a:rPr>
              <a:t>We  </a:t>
            </a:r>
            <a:r>
              <a:rPr sz="1000" spc="15" dirty="0">
                <a:solidFill>
                  <a:srgbClr val="231F20"/>
                </a:solidFill>
                <a:latin typeface="Arial"/>
                <a:cs typeface="Arial"/>
              </a:rPr>
              <a:t>collaborate, </a:t>
            </a:r>
            <a:r>
              <a:rPr sz="1000" spc="40" dirty="0">
                <a:solidFill>
                  <a:srgbClr val="231F20"/>
                </a:solidFill>
                <a:latin typeface="Arial"/>
                <a:cs typeface="Arial"/>
              </a:rPr>
              <a:t>we </a:t>
            </a:r>
            <a:r>
              <a:rPr sz="1000" spc="25" dirty="0">
                <a:solidFill>
                  <a:srgbClr val="231F20"/>
                </a:solidFill>
                <a:latin typeface="Arial"/>
                <a:cs typeface="Arial"/>
              </a:rPr>
              <a:t>don’t</a:t>
            </a:r>
            <a:r>
              <a:rPr sz="1000" spc="-210" dirty="0">
                <a:solidFill>
                  <a:srgbClr val="231F20"/>
                </a:solidFill>
                <a:latin typeface="Arial"/>
                <a:cs typeface="Arial"/>
              </a:rPr>
              <a:t> </a:t>
            </a:r>
            <a:r>
              <a:rPr sz="1000" spc="35" dirty="0">
                <a:solidFill>
                  <a:srgbClr val="231F20"/>
                </a:solidFill>
                <a:latin typeface="Arial"/>
                <a:cs typeface="Arial"/>
              </a:rPr>
              <a:t>compete</a:t>
            </a:r>
            <a:endParaRPr sz="1000">
              <a:latin typeface="Arial"/>
              <a:cs typeface="Arial"/>
            </a:endParaRPr>
          </a:p>
          <a:p>
            <a:pPr marL="192405" indent="-180340">
              <a:lnSpc>
                <a:spcPct val="100000"/>
              </a:lnSpc>
              <a:buChar char="–"/>
              <a:tabLst>
                <a:tab pos="193040" algn="l"/>
              </a:tabLst>
            </a:pPr>
            <a:r>
              <a:rPr sz="1000" dirty="0">
                <a:solidFill>
                  <a:srgbClr val="231F20"/>
                </a:solidFill>
                <a:latin typeface="Arial"/>
                <a:cs typeface="Arial"/>
              </a:rPr>
              <a:t>We</a:t>
            </a:r>
            <a:r>
              <a:rPr sz="1000" spc="-50" dirty="0">
                <a:solidFill>
                  <a:srgbClr val="231F20"/>
                </a:solidFill>
                <a:latin typeface="Arial"/>
                <a:cs typeface="Arial"/>
              </a:rPr>
              <a:t> </a:t>
            </a:r>
            <a:r>
              <a:rPr sz="1000" spc="25" dirty="0">
                <a:solidFill>
                  <a:srgbClr val="231F20"/>
                </a:solidFill>
                <a:latin typeface="Arial"/>
                <a:cs typeface="Arial"/>
              </a:rPr>
              <a:t>question</a:t>
            </a:r>
            <a:r>
              <a:rPr sz="1000" spc="-50" dirty="0">
                <a:solidFill>
                  <a:srgbClr val="231F20"/>
                </a:solidFill>
                <a:latin typeface="Arial"/>
                <a:cs typeface="Arial"/>
              </a:rPr>
              <a:t> </a:t>
            </a:r>
            <a:r>
              <a:rPr sz="1000" spc="25" dirty="0">
                <a:solidFill>
                  <a:srgbClr val="231F20"/>
                </a:solidFill>
                <a:latin typeface="Arial"/>
                <a:cs typeface="Arial"/>
              </a:rPr>
              <a:t>everything</a:t>
            </a:r>
            <a:r>
              <a:rPr sz="1000" spc="-50" dirty="0">
                <a:solidFill>
                  <a:srgbClr val="231F20"/>
                </a:solidFill>
                <a:latin typeface="Arial"/>
                <a:cs typeface="Arial"/>
              </a:rPr>
              <a:t> </a:t>
            </a:r>
            <a:r>
              <a:rPr sz="1000" spc="15" dirty="0">
                <a:solidFill>
                  <a:srgbClr val="231F20"/>
                </a:solidFill>
                <a:latin typeface="Arial"/>
                <a:cs typeface="Arial"/>
              </a:rPr>
              <a:t>and</a:t>
            </a:r>
            <a:r>
              <a:rPr sz="1000" spc="-45" dirty="0">
                <a:solidFill>
                  <a:srgbClr val="231F20"/>
                </a:solidFill>
                <a:latin typeface="Arial"/>
                <a:cs typeface="Arial"/>
              </a:rPr>
              <a:t> </a:t>
            </a:r>
            <a:r>
              <a:rPr sz="1000" spc="10" dirty="0">
                <a:solidFill>
                  <a:srgbClr val="231F20"/>
                </a:solidFill>
                <a:latin typeface="Arial"/>
                <a:cs typeface="Arial"/>
              </a:rPr>
              <a:t>always</a:t>
            </a:r>
            <a:r>
              <a:rPr sz="1000" spc="-50" dirty="0">
                <a:solidFill>
                  <a:srgbClr val="231F20"/>
                </a:solidFill>
                <a:latin typeface="Arial"/>
                <a:cs typeface="Arial"/>
              </a:rPr>
              <a:t> </a:t>
            </a:r>
            <a:r>
              <a:rPr sz="1000" spc="15" dirty="0">
                <a:solidFill>
                  <a:srgbClr val="231F20"/>
                </a:solidFill>
                <a:latin typeface="Arial"/>
                <a:cs typeface="Arial"/>
              </a:rPr>
              <a:t>seek</a:t>
            </a:r>
            <a:r>
              <a:rPr sz="1000" spc="-50" dirty="0">
                <a:solidFill>
                  <a:srgbClr val="231F20"/>
                </a:solidFill>
                <a:latin typeface="Arial"/>
                <a:cs typeface="Arial"/>
              </a:rPr>
              <a:t> </a:t>
            </a:r>
            <a:r>
              <a:rPr sz="1000" spc="35" dirty="0">
                <a:solidFill>
                  <a:srgbClr val="231F20"/>
                </a:solidFill>
                <a:latin typeface="Arial"/>
                <a:cs typeface="Arial"/>
              </a:rPr>
              <a:t>to</a:t>
            </a:r>
            <a:r>
              <a:rPr sz="1000" spc="-45" dirty="0">
                <a:solidFill>
                  <a:srgbClr val="231F20"/>
                </a:solidFill>
                <a:latin typeface="Arial"/>
                <a:cs typeface="Arial"/>
              </a:rPr>
              <a:t> </a:t>
            </a:r>
            <a:r>
              <a:rPr sz="1000" spc="25" dirty="0">
                <a:solidFill>
                  <a:srgbClr val="231F20"/>
                </a:solidFill>
                <a:latin typeface="Arial"/>
                <a:cs typeface="Arial"/>
              </a:rPr>
              <a:t>understand</a:t>
            </a:r>
            <a:r>
              <a:rPr sz="1000" spc="-50" dirty="0">
                <a:solidFill>
                  <a:srgbClr val="231F20"/>
                </a:solidFill>
                <a:latin typeface="Arial"/>
                <a:cs typeface="Arial"/>
              </a:rPr>
              <a:t> </a:t>
            </a:r>
            <a:r>
              <a:rPr sz="1000" spc="30" dirty="0">
                <a:solidFill>
                  <a:srgbClr val="231F20"/>
                </a:solidFill>
                <a:latin typeface="Arial"/>
                <a:cs typeface="Arial"/>
              </a:rPr>
              <a:t>-</a:t>
            </a:r>
            <a:r>
              <a:rPr sz="1000" spc="-50" dirty="0">
                <a:solidFill>
                  <a:srgbClr val="231F20"/>
                </a:solidFill>
                <a:latin typeface="Arial"/>
                <a:cs typeface="Arial"/>
              </a:rPr>
              <a:t> </a:t>
            </a:r>
            <a:r>
              <a:rPr sz="1000" spc="10" dirty="0">
                <a:solidFill>
                  <a:srgbClr val="231F20"/>
                </a:solidFill>
                <a:latin typeface="Arial"/>
                <a:cs typeface="Arial"/>
              </a:rPr>
              <a:t>WHY</a:t>
            </a:r>
            <a:endParaRPr sz="1000">
              <a:latin typeface="Arial"/>
              <a:cs typeface="Arial"/>
            </a:endParaRPr>
          </a:p>
          <a:p>
            <a:pPr marL="192405" indent="-180340">
              <a:lnSpc>
                <a:spcPct val="100000"/>
              </a:lnSpc>
              <a:buChar char="–"/>
              <a:tabLst>
                <a:tab pos="193040" algn="l"/>
              </a:tabLst>
            </a:pPr>
            <a:r>
              <a:rPr sz="1000" dirty="0">
                <a:solidFill>
                  <a:srgbClr val="231F20"/>
                </a:solidFill>
                <a:latin typeface="Arial"/>
                <a:cs typeface="Arial"/>
              </a:rPr>
              <a:t>We</a:t>
            </a:r>
            <a:r>
              <a:rPr sz="1000" spc="-55" dirty="0">
                <a:solidFill>
                  <a:srgbClr val="231F20"/>
                </a:solidFill>
                <a:latin typeface="Arial"/>
                <a:cs typeface="Arial"/>
              </a:rPr>
              <a:t> </a:t>
            </a:r>
            <a:r>
              <a:rPr sz="1000" spc="25" dirty="0">
                <a:solidFill>
                  <a:srgbClr val="231F20"/>
                </a:solidFill>
                <a:latin typeface="Arial"/>
                <a:cs typeface="Arial"/>
              </a:rPr>
              <a:t>don’t</a:t>
            </a:r>
            <a:r>
              <a:rPr sz="1000" spc="-50" dirty="0">
                <a:solidFill>
                  <a:srgbClr val="231F20"/>
                </a:solidFill>
                <a:latin typeface="Arial"/>
                <a:cs typeface="Arial"/>
              </a:rPr>
              <a:t> </a:t>
            </a:r>
            <a:r>
              <a:rPr sz="1000" spc="15" dirty="0">
                <a:solidFill>
                  <a:srgbClr val="231F20"/>
                </a:solidFill>
                <a:latin typeface="Arial"/>
                <a:cs typeface="Arial"/>
              </a:rPr>
              <a:t>believe</a:t>
            </a:r>
            <a:r>
              <a:rPr sz="1000" spc="-50" dirty="0">
                <a:solidFill>
                  <a:srgbClr val="231F20"/>
                </a:solidFill>
                <a:latin typeface="Arial"/>
                <a:cs typeface="Arial"/>
              </a:rPr>
              <a:t> </a:t>
            </a:r>
            <a:r>
              <a:rPr sz="1000" spc="25" dirty="0">
                <a:solidFill>
                  <a:srgbClr val="231F20"/>
                </a:solidFill>
                <a:latin typeface="Arial"/>
                <a:cs typeface="Arial"/>
              </a:rPr>
              <a:t>the</a:t>
            </a:r>
            <a:r>
              <a:rPr sz="1000" spc="-50" dirty="0">
                <a:solidFill>
                  <a:srgbClr val="231F20"/>
                </a:solidFill>
                <a:latin typeface="Arial"/>
                <a:cs typeface="Arial"/>
              </a:rPr>
              <a:t> </a:t>
            </a:r>
            <a:r>
              <a:rPr sz="1000" spc="15" dirty="0">
                <a:solidFill>
                  <a:srgbClr val="231F20"/>
                </a:solidFill>
                <a:latin typeface="Arial"/>
                <a:cs typeface="Arial"/>
              </a:rPr>
              <a:t>Hype</a:t>
            </a:r>
            <a:endParaRPr sz="1000">
              <a:latin typeface="Arial"/>
              <a:cs typeface="Arial"/>
            </a:endParaRPr>
          </a:p>
          <a:p>
            <a:pPr marL="192405" indent="-180340">
              <a:lnSpc>
                <a:spcPct val="100000"/>
              </a:lnSpc>
              <a:buChar char="–"/>
              <a:tabLst>
                <a:tab pos="193040" algn="l"/>
              </a:tabLst>
            </a:pPr>
            <a:r>
              <a:rPr sz="1000" dirty="0">
                <a:solidFill>
                  <a:srgbClr val="231F20"/>
                </a:solidFill>
                <a:latin typeface="Arial"/>
                <a:cs typeface="Arial"/>
              </a:rPr>
              <a:t>We</a:t>
            </a:r>
            <a:r>
              <a:rPr sz="1000" spc="-55" dirty="0">
                <a:solidFill>
                  <a:srgbClr val="231F20"/>
                </a:solidFill>
                <a:latin typeface="Arial"/>
                <a:cs typeface="Arial"/>
              </a:rPr>
              <a:t> </a:t>
            </a:r>
            <a:r>
              <a:rPr sz="1000" spc="10" dirty="0">
                <a:solidFill>
                  <a:srgbClr val="231F20"/>
                </a:solidFill>
                <a:latin typeface="Arial"/>
                <a:cs typeface="Arial"/>
              </a:rPr>
              <a:t>always</a:t>
            </a:r>
            <a:r>
              <a:rPr sz="1000" spc="-50" dirty="0">
                <a:solidFill>
                  <a:srgbClr val="231F20"/>
                </a:solidFill>
                <a:latin typeface="Arial"/>
                <a:cs typeface="Arial"/>
              </a:rPr>
              <a:t> </a:t>
            </a:r>
            <a:r>
              <a:rPr sz="1000" spc="15" dirty="0">
                <a:solidFill>
                  <a:srgbClr val="231F20"/>
                </a:solidFill>
                <a:latin typeface="Arial"/>
                <a:cs typeface="Arial"/>
              </a:rPr>
              <a:t>seek</a:t>
            </a:r>
            <a:r>
              <a:rPr sz="1000" spc="-50" dirty="0">
                <a:solidFill>
                  <a:srgbClr val="231F20"/>
                </a:solidFill>
                <a:latin typeface="Arial"/>
                <a:cs typeface="Arial"/>
              </a:rPr>
              <a:t> </a:t>
            </a:r>
            <a:r>
              <a:rPr sz="1000" spc="35" dirty="0">
                <a:solidFill>
                  <a:srgbClr val="231F20"/>
                </a:solidFill>
                <a:latin typeface="Arial"/>
                <a:cs typeface="Arial"/>
              </a:rPr>
              <a:t>to</a:t>
            </a:r>
            <a:r>
              <a:rPr sz="1000" spc="-50" dirty="0">
                <a:solidFill>
                  <a:srgbClr val="231F20"/>
                </a:solidFill>
                <a:latin typeface="Arial"/>
                <a:cs typeface="Arial"/>
              </a:rPr>
              <a:t> </a:t>
            </a:r>
            <a:r>
              <a:rPr sz="1000" spc="25" dirty="0">
                <a:solidFill>
                  <a:srgbClr val="231F20"/>
                </a:solidFill>
                <a:latin typeface="Arial"/>
                <a:cs typeface="Arial"/>
              </a:rPr>
              <a:t>be</a:t>
            </a:r>
            <a:r>
              <a:rPr sz="1000" spc="-50" dirty="0">
                <a:solidFill>
                  <a:srgbClr val="231F20"/>
                </a:solidFill>
                <a:latin typeface="Arial"/>
                <a:cs typeface="Arial"/>
              </a:rPr>
              <a:t> </a:t>
            </a:r>
            <a:r>
              <a:rPr sz="1000" spc="40" dirty="0">
                <a:solidFill>
                  <a:srgbClr val="231F20"/>
                </a:solidFill>
                <a:latin typeface="Arial"/>
                <a:cs typeface="Arial"/>
              </a:rPr>
              <a:t>better</a:t>
            </a:r>
            <a:r>
              <a:rPr sz="1000" spc="-50" dirty="0">
                <a:solidFill>
                  <a:srgbClr val="231F20"/>
                </a:solidFill>
                <a:latin typeface="Arial"/>
                <a:cs typeface="Arial"/>
              </a:rPr>
              <a:t> </a:t>
            </a:r>
            <a:r>
              <a:rPr sz="1000" spc="15" dirty="0">
                <a:solidFill>
                  <a:srgbClr val="231F20"/>
                </a:solidFill>
                <a:latin typeface="Arial"/>
                <a:cs typeface="Arial"/>
              </a:rPr>
              <a:t>and</a:t>
            </a:r>
            <a:r>
              <a:rPr sz="1000" spc="-50" dirty="0">
                <a:solidFill>
                  <a:srgbClr val="231F20"/>
                </a:solidFill>
                <a:latin typeface="Arial"/>
                <a:cs typeface="Arial"/>
              </a:rPr>
              <a:t> </a:t>
            </a:r>
            <a:r>
              <a:rPr sz="1000" spc="35" dirty="0">
                <a:solidFill>
                  <a:srgbClr val="231F20"/>
                </a:solidFill>
                <a:latin typeface="Arial"/>
                <a:cs typeface="Arial"/>
              </a:rPr>
              <a:t>to</a:t>
            </a:r>
            <a:r>
              <a:rPr sz="1000" spc="-50" dirty="0">
                <a:solidFill>
                  <a:srgbClr val="231F20"/>
                </a:solidFill>
                <a:latin typeface="Arial"/>
                <a:cs typeface="Arial"/>
              </a:rPr>
              <a:t> </a:t>
            </a:r>
            <a:r>
              <a:rPr sz="1000" spc="35" dirty="0">
                <a:solidFill>
                  <a:srgbClr val="231F20"/>
                </a:solidFill>
                <a:latin typeface="Arial"/>
                <a:cs typeface="Arial"/>
              </a:rPr>
              <a:t>do</a:t>
            </a:r>
            <a:r>
              <a:rPr sz="1000" spc="-50" dirty="0">
                <a:solidFill>
                  <a:srgbClr val="231F20"/>
                </a:solidFill>
                <a:latin typeface="Arial"/>
                <a:cs typeface="Arial"/>
              </a:rPr>
              <a:t> </a:t>
            </a:r>
            <a:r>
              <a:rPr sz="1000" spc="40" dirty="0">
                <a:solidFill>
                  <a:srgbClr val="231F20"/>
                </a:solidFill>
                <a:latin typeface="Arial"/>
                <a:cs typeface="Arial"/>
              </a:rPr>
              <a:t>better</a:t>
            </a:r>
            <a:endParaRPr sz="1000">
              <a:latin typeface="Arial"/>
              <a:cs typeface="Arial"/>
            </a:endParaRPr>
          </a:p>
        </p:txBody>
      </p:sp>
      <p:sp>
        <p:nvSpPr>
          <p:cNvPr id="4" name="object 4"/>
          <p:cNvSpPr txBox="1"/>
          <p:nvPr/>
        </p:nvSpPr>
        <p:spPr>
          <a:xfrm>
            <a:off x="2699296" y="2094725"/>
            <a:ext cx="1440180" cy="166712"/>
          </a:xfrm>
          <a:prstGeom prst="rect">
            <a:avLst/>
          </a:prstGeom>
        </p:spPr>
        <p:txBody>
          <a:bodyPr vert="horz" wrap="square" lIns="0" tIns="12700" rIns="0" bIns="0" rtlCol="0">
            <a:spAutoFit/>
          </a:bodyPr>
          <a:lstStyle/>
          <a:p>
            <a:pPr marL="12700">
              <a:lnSpc>
                <a:spcPct val="100000"/>
              </a:lnSpc>
              <a:spcBef>
                <a:spcPts val="100"/>
              </a:spcBef>
            </a:pPr>
            <a:r>
              <a:rPr sz="1000" b="1" i="1" spc="5" dirty="0">
                <a:solidFill>
                  <a:srgbClr val="231F20"/>
                </a:solidFill>
                <a:latin typeface="Roboto Black" panose="02000000000000000000" pitchFamily="2" charset="0"/>
                <a:ea typeface="Roboto Black" panose="02000000000000000000" pitchFamily="2" charset="0"/>
                <a:cs typeface="Arial"/>
              </a:rPr>
              <a:t>#WEDESERVEBETTER</a:t>
            </a:r>
            <a:endParaRPr sz="1000" b="1" i="1" dirty="0">
              <a:latin typeface="Roboto Black" panose="02000000000000000000" pitchFamily="2" charset="0"/>
              <a:ea typeface="Roboto Black" panose="02000000000000000000" pitchFamily="2" charset="0"/>
              <a:cs typeface="Arial"/>
            </a:endParaRPr>
          </a:p>
        </p:txBody>
      </p:sp>
      <p:pic>
        <p:nvPicPr>
          <p:cNvPr id="7" name="Picture 6"/>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19299" y="10051593"/>
            <a:ext cx="746561" cy="277335"/>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32000" y="1886534"/>
            <a:ext cx="6546650" cy="3013646"/>
          </a:xfrm>
          <a:prstGeom prst="rect">
            <a:avLst/>
          </a:prstGeom>
        </p:spPr>
        <p:txBody>
          <a:bodyPr vert="horz" wrap="square" lIns="0" tIns="12700" rIns="0" bIns="0" rtlCol="0">
            <a:spAutoFit/>
          </a:bodyPr>
          <a:lstStyle/>
          <a:p>
            <a:pPr>
              <a:lnSpc>
                <a:spcPct val="100000"/>
              </a:lnSpc>
              <a:spcBef>
                <a:spcPts val="100"/>
              </a:spcBef>
            </a:pPr>
            <a:r>
              <a:rPr sz="1000" spc="5" dirty="0">
                <a:solidFill>
                  <a:srgbClr val="231F20"/>
                </a:solidFill>
                <a:latin typeface="Roboto" panose="02000000000000000000" pitchFamily="2" charset="0"/>
                <a:ea typeface="Roboto" panose="02000000000000000000" pitchFamily="2" charset="0"/>
                <a:cs typeface="Arial"/>
              </a:rPr>
              <a:t>We</a:t>
            </a:r>
            <a:r>
              <a:rPr sz="1000" spc="-45"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respectfully</a:t>
            </a:r>
            <a:r>
              <a:rPr sz="1000" spc="-40"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acknowledge</a:t>
            </a:r>
            <a:r>
              <a:rPr sz="1000" spc="-40"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that</a:t>
            </a:r>
            <a:r>
              <a:rPr sz="1000" spc="-40"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every</a:t>
            </a:r>
            <a:r>
              <a:rPr sz="1000" spc="-40" dirty="0">
                <a:solidFill>
                  <a:srgbClr val="231F20"/>
                </a:solidFill>
                <a:latin typeface="Roboto" panose="02000000000000000000" pitchFamily="2" charset="0"/>
                <a:ea typeface="Roboto" panose="02000000000000000000" pitchFamily="2" charset="0"/>
                <a:cs typeface="Arial"/>
              </a:rPr>
              <a:t> </a:t>
            </a:r>
            <a:r>
              <a:rPr sz="1000" spc="40" dirty="0">
                <a:solidFill>
                  <a:srgbClr val="231F20"/>
                </a:solidFill>
                <a:latin typeface="Roboto" panose="02000000000000000000" pitchFamily="2" charset="0"/>
                <a:ea typeface="Roboto" panose="02000000000000000000" pitchFamily="2" charset="0"/>
                <a:cs typeface="Arial"/>
              </a:rPr>
              <a:t>project</a:t>
            </a:r>
            <a:endParaRPr sz="1000" dirty="0">
              <a:latin typeface="Roboto" panose="02000000000000000000" pitchFamily="2" charset="0"/>
              <a:ea typeface="Roboto" panose="02000000000000000000" pitchFamily="2" charset="0"/>
              <a:cs typeface="Arial"/>
            </a:endParaRPr>
          </a:p>
          <a:p>
            <a:pPr>
              <a:lnSpc>
                <a:spcPct val="100000"/>
              </a:lnSpc>
            </a:pPr>
            <a:r>
              <a:rPr sz="1000" spc="25" dirty="0">
                <a:solidFill>
                  <a:srgbClr val="231F20"/>
                </a:solidFill>
                <a:latin typeface="Roboto" panose="02000000000000000000" pitchFamily="2" charset="0"/>
                <a:ea typeface="Roboto" panose="02000000000000000000" pitchFamily="2" charset="0"/>
                <a:cs typeface="Arial"/>
              </a:rPr>
              <a:t>enabled </a:t>
            </a:r>
            <a:r>
              <a:rPr sz="1000" spc="35" dirty="0">
                <a:solidFill>
                  <a:srgbClr val="231F20"/>
                </a:solidFill>
                <a:latin typeface="Roboto" panose="02000000000000000000" pitchFamily="2" charset="0"/>
                <a:ea typeface="Roboto" panose="02000000000000000000" pitchFamily="2" charset="0"/>
                <a:cs typeface="Arial"/>
              </a:rPr>
              <a:t>or </a:t>
            </a:r>
            <a:r>
              <a:rPr sz="1000" spc="20" dirty="0">
                <a:solidFill>
                  <a:srgbClr val="231F20"/>
                </a:solidFill>
                <a:latin typeface="Roboto" panose="02000000000000000000" pitchFamily="2" charset="0"/>
                <a:ea typeface="Roboto" panose="02000000000000000000" pitchFamily="2" charset="0"/>
                <a:cs typeface="Arial"/>
              </a:rPr>
              <a:t>assisted by </a:t>
            </a:r>
            <a:r>
              <a:rPr lang="en-IN" sz="1000" spc="-5" dirty="0" err="1">
                <a:solidFill>
                  <a:srgbClr val="231F20"/>
                </a:solidFill>
                <a:latin typeface="Roboto" panose="02000000000000000000" pitchFamily="2" charset="0"/>
                <a:ea typeface="Roboto" panose="02000000000000000000" pitchFamily="2" charset="0"/>
                <a:cs typeface="Arial"/>
              </a:rPr>
              <a:t>Lohia</a:t>
            </a:r>
            <a:r>
              <a:rPr lang="en-IN" sz="1000" spc="-5" dirty="0">
                <a:solidFill>
                  <a:srgbClr val="231F20"/>
                </a:solidFill>
                <a:latin typeface="Roboto" panose="02000000000000000000" pitchFamily="2" charset="0"/>
                <a:ea typeface="Roboto" panose="02000000000000000000" pitchFamily="2" charset="0"/>
                <a:cs typeface="Arial"/>
              </a:rPr>
              <a:t> </a:t>
            </a:r>
            <a:r>
              <a:rPr lang="en-IN" sz="1000" spc="-5" dirty="0" err="1">
                <a:solidFill>
                  <a:srgbClr val="231F20"/>
                </a:solidFill>
                <a:latin typeface="Roboto" panose="02000000000000000000" pitchFamily="2" charset="0"/>
                <a:ea typeface="Roboto" panose="02000000000000000000" pitchFamily="2" charset="0"/>
                <a:cs typeface="Arial"/>
              </a:rPr>
              <a:t>Worldspace</a:t>
            </a:r>
            <a:r>
              <a:rPr sz="1000" spc="-10" dirty="0">
                <a:solidFill>
                  <a:srgbClr val="231F20"/>
                </a:solidFill>
                <a:latin typeface="Roboto" panose="02000000000000000000" pitchFamily="2" charset="0"/>
                <a:ea typeface="Roboto" panose="02000000000000000000" pitchFamily="2" charset="0"/>
                <a:cs typeface="Arial"/>
              </a:rPr>
              <a:t> </a:t>
            </a:r>
            <a:r>
              <a:rPr sz="1000" spc="5" dirty="0">
                <a:solidFill>
                  <a:srgbClr val="231F20"/>
                </a:solidFill>
                <a:latin typeface="Roboto" panose="02000000000000000000" pitchFamily="2" charset="0"/>
                <a:ea typeface="Roboto" panose="02000000000000000000" pitchFamily="2" charset="0"/>
                <a:cs typeface="Arial"/>
              </a:rPr>
              <a:t>in </a:t>
            </a:r>
            <a:r>
              <a:rPr lang="en-US" sz="1000" spc="20" dirty="0">
                <a:solidFill>
                  <a:srgbClr val="231F20"/>
                </a:solidFill>
                <a:latin typeface="Roboto" panose="02000000000000000000" pitchFamily="2" charset="0"/>
                <a:ea typeface="Roboto" panose="02000000000000000000" pitchFamily="2" charset="0"/>
                <a:cs typeface="Arial"/>
              </a:rPr>
              <a:t>India</a:t>
            </a:r>
            <a:r>
              <a:rPr sz="1000" spc="20" dirty="0">
                <a:solidFill>
                  <a:srgbClr val="231F20"/>
                </a:solidFill>
                <a:latin typeface="Roboto" panose="02000000000000000000" pitchFamily="2" charset="0"/>
                <a:ea typeface="Roboto" panose="02000000000000000000" pitchFamily="2" charset="0"/>
                <a:cs typeface="Arial"/>
              </a:rPr>
              <a:t> exists </a:t>
            </a:r>
            <a:r>
              <a:rPr sz="1000" spc="15" dirty="0">
                <a:solidFill>
                  <a:srgbClr val="231F20"/>
                </a:solidFill>
                <a:latin typeface="Roboto" panose="02000000000000000000" pitchFamily="2" charset="0"/>
                <a:ea typeface="Roboto" panose="02000000000000000000" pitchFamily="2" charset="0"/>
                <a:cs typeface="Arial"/>
              </a:rPr>
              <a:t>on  </a:t>
            </a:r>
            <a:r>
              <a:rPr sz="1000" spc="30" dirty="0">
                <a:solidFill>
                  <a:srgbClr val="231F20"/>
                </a:solidFill>
                <a:latin typeface="Roboto" panose="02000000000000000000" pitchFamily="2" charset="0"/>
                <a:ea typeface="Roboto" panose="02000000000000000000" pitchFamily="2" charset="0"/>
                <a:cs typeface="Arial"/>
              </a:rPr>
              <a:t>traditional</a:t>
            </a:r>
            <a:r>
              <a:rPr sz="1000" spc="-40"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aboriginal</a:t>
            </a:r>
            <a:r>
              <a:rPr sz="1000" spc="-40"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lands</a:t>
            </a:r>
            <a:r>
              <a:rPr sz="1000" spc="-40"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which</a:t>
            </a:r>
            <a:r>
              <a:rPr sz="1000" spc="-40" dirty="0">
                <a:solidFill>
                  <a:srgbClr val="231F20"/>
                </a:solidFill>
                <a:latin typeface="Roboto" panose="02000000000000000000" pitchFamily="2" charset="0"/>
                <a:ea typeface="Roboto" panose="02000000000000000000" pitchFamily="2" charset="0"/>
                <a:cs typeface="Arial"/>
              </a:rPr>
              <a:t> </a:t>
            </a:r>
            <a:r>
              <a:rPr sz="1000" spc="5" dirty="0">
                <a:solidFill>
                  <a:srgbClr val="231F20"/>
                </a:solidFill>
                <a:latin typeface="Roboto" panose="02000000000000000000" pitchFamily="2" charset="0"/>
                <a:ea typeface="Roboto" panose="02000000000000000000" pitchFamily="2" charset="0"/>
                <a:cs typeface="Arial"/>
              </a:rPr>
              <a:t>have</a:t>
            </a:r>
            <a:r>
              <a:rPr sz="1000" spc="-40"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been</a:t>
            </a:r>
            <a:r>
              <a:rPr sz="1000" spc="-40"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sustained</a:t>
            </a:r>
            <a:r>
              <a:rPr sz="1000" spc="-40" dirty="0">
                <a:solidFill>
                  <a:srgbClr val="231F20"/>
                </a:solidFill>
                <a:latin typeface="Roboto" panose="02000000000000000000" pitchFamily="2" charset="0"/>
                <a:ea typeface="Roboto" panose="02000000000000000000" pitchFamily="2" charset="0"/>
                <a:cs typeface="Arial"/>
              </a:rPr>
              <a:t> </a:t>
            </a:r>
            <a:r>
              <a:rPr sz="1000" spc="50" dirty="0">
                <a:solidFill>
                  <a:srgbClr val="231F20"/>
                </a:solidFill>
                <a:latin typeface="Roboto" panose="02000000000000000000" pitchFamily="2" charset="0"/>
                <a:ea typeface="Roboto" panose="02000000000000000000" pitchFamily="2" charset="0"/>
                <a:cs typeface="Arial"/>
              </a:rPr>
              <a:t>for  </a:t>
            </a:r>
            <a:r>
              <a:rPr sz="1000" spc="25" dirty="0">
                <a:solidFill>
                  <a:srgbClr val="231F20"/>
                </a:solidFill>
                <a:latin typeface="Roboto" panose="02000000000000000000" pitchFamily="2" charset="0"/>
                <a:ea typeface="Roboto" panose="02000000000000000000" pitchFamily="2" charset="0"/>
                <a:cs typeface="Arial"/>
              </a:rPr>
              <a:t>thousands </a:t>
            </a:r>
            <a:r>
              <a:rPr sz="1000" spc="40" dirty="0">
                <a:solidFill>
                  <a:srgbClr val="231F20"/>
                </a:solidFill>
                <a:latin typeface="Roboto" panose="02000000000000000000" pitchFamily="2" charset="0"/>
                <a:ea typeface="Roboto" panose="02000000000000000000" pitchFamily="2" charset="0"/>
                <a:cs typeface="Arial"/>
              </a:rPr>
              <a:t>of</a:t>
            </a:r>
            <a:r>
              <a:rPr sz="1000" spc="-110" dirty="0">
                <a:solidFill>
                  <a:srgbClr val="231F20"/>
                </a:solidFill>
                <a:latin typeface="Roboto" panose="02000000000000000000" pitchFamily="2" charset="0"/>
                <a:ea typeface="Roboto" panose="02000000000000000000" pitchFamily="2" charset="0"/>
                <a:cs typeface="Arial"/>
              </a:rPr>
              <a:t> </a:t>
            </a:r>
            <a:r>
              <a:rPr sz="1000" spc="5" dirty="0">
                <a:solidFill>
                  <a:srgbClr val="231F20"/>
                </a:solidFill>
                <a:latin typeface="Roboto" panose="02000000000000000000" pitchFamily="2" charset="0"/>
                <a:ea typeface="Roboto" panose="02000000000000000000" pitchFamily="2" charset="0"/>
                <a:cs typeface="Arial"/>
              </a:rPr>
              <a:t>years.</a:t>
            </a:r>
            <a:endParaRPr sz="1000" dirty="0">
              <a:latin typeface="Roboto" panose="02000000000000000000" pitchFamily="2" charset="0"/>
              <a:ea typeface="Roboto" panose="02000000000000000000" pitchFamily="2" charset="0"/>
              <a:cs typeface="Arial"/>
            </a:endParaRPr>
          </a:p>
          <a:p>
            <a:pPr marR="297815">
              <a:lnSpc>
                <a:spcPct val="100000"/>
              </a:lnSpc>
              <a:spcBef>
                <a:spcPts val="850"/>
              </a:spcBef>
            </a:pPr>
            <a:r>
              <a:rPr sz="1000" spc="5" dirty="0">
                <a:solidFill>
                  <a:srgbClr val="231F20"/>
                </a:solidFill>
                <a:latin typeface="Roboto" panose="02000000000000000000" pitchFamily="2" charset="0"/>
                <a:ea typeface="Roboto" panose="02000000000000000000" pitchFamily="2" charset="0"/>
                <a:cs typeface="Arial"/>
              </a:rPr>
              <a:t>We </a:t>
            </a:r>
            <a:r>
              <a:rPr sz="1000" spc="30" dirty="0">
                <a:solidFill>
                  <a:srgbClr val="231F20"/>
                </a:solidFill>
                <a:latin typeface="Roboto" panose="02000000000000000000" pitchFamily="2" charset="0"/>
                <a:ea typeface="Roboto" panose="02000000000000000000" pitchFamily="2" charset="0"/>
                <a:cs typeface="Arial"/>
              </a:rPr>
              <a:t>honour their ongoing connection </a:t>
            </a:r>
            <a:r>
              <a:rPr sz="1000" spc="35" dirty="0">
                <a:solidFill>
                  <a:srgbClr val="231F20"/>
                </a:solidFill>
                <a:latin typeface="Roboto" panose="02000000000000000000" pitchFamily="2" charset="0"/>
                <a:ea typeface="Roboto" panose="02000000000000000000" pitchFamily="2" charset="0"/>
                <a:cs typeface="Arial"/>
              </a:rPr>
              <a:t>to </a:t>
            </a:r>
            <a:r>
              <a:rPr sz="1000" spc="20" dirty="0">
                <a:solidFill>
                  <a:srgbClr val="231F20"/>
                </a:solidFill>
                <a:latin typeface="Roboto" panose="02000000000000000000" pitchFamily="2" charset="0"/>
                <a:ea typeface="Roboto" panose="02000000000000000000" pitchFamily="2" charset="0"/>
                <a:cs typeface="Arial"/>
              </a:rPr>
              <a:t>these </a:t>
            </a:r>
            <a:r>
              <a:rPr sz="1000" spc="10" dirty="0">
                <a:solidFill>
                  <a:srgbClr val="231F20"/>
                </a:solidFill>
                <a:latin typeface="Roboto" panose="02000000000000000000" pitchFamily="2" charset="0"/>
                <a:ea typeface="Roboto" panose="02000000000000000000" pitchFamily="2" charset="0"/>
                <a:cs typeface="Arial"/>
              </a:rPr>
              <a:t>lands</a:t>
            </a:r>
            <a:r>
              <a:rPr lang="en-US" sz="1000" spc="10"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and</a:t>
            </a:r>
            <a:r>
              <a:rPr sz="1000" spc="-4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seek</a:t>
            </a:r>
            <a:r>
              <a:rPr sz="1000" spc="-45"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to</a:t>
            </a:r>
            <a:r>
              <a:rPr sz="1000" spc="-40"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respectfully</a:t>
            </a:r>
            <a:r>
              <a:rPr sz="1000" spc="-45"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acknowledge</a:t>
            </a:r>
            <a:r>
              <a:rPr sz="1000" spc="-40"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the</a:t>
            </a:r>
            <a:r>
              <a:rPr sz="1000" spc="-45"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traditional  </a:t>
            </a:r>
            <a:r>
              <a:rPr sz="1000" spc="25" dirty="0">
                <a:solidFill>
                  <a:srgbClr val="231F20"/>
                </a:solidFill>
                <a:latin typeface="Roboto" panose="02000000000000000000" pitchFamily="2" charset="0"/>
                <a:ea typeface="Roboto" panose="02000000000000000000" pitchFamily="2" charset="0"/>
                <a:cs typeface="Arial"/>
              </a:rPr>
              <a:t>custodians </a:t>
            </a:r>
            <a:r>
              <a:rPr sz="1000" spc="5" dirty="0">
                <a:solidFill>
                  <a:srgbClr val="231F20"/>
                </a:solidFill>
                <a:latin typeface="Roboto" panose="02000000000000000000" pitchFamily="2" charset="0"/>
                <a:ea typeface="Roboto" panose="02000000000000000000" pitchFamily="2" charset="0"/>
                <a:cs typeface="Arial"/>
              </a:rPr>
              <a:t>in </a:t>
            </a:r>
            <a:r>
              <a:rPr sz="1000" spc="30" dirty="0">
                <a:solidFill>
                  <a:srgbClr val="231F20"/>
                </a:solidFill>
                <a:latin typeface="Roboto" panose="02000000000000000000" pitchFamily="2" charset="0"/>
                <a:ea typeface="Roboto" panose="02000000000000000000" pitchFamily="2" charset="0"/>
                <a:cs typeface="Arial"/>
              </a:rPr>
              <a:t>our</a:t>
            </a:r>
            <a:r>
              <a:rPr sz="1000" spc="-155"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work.</a:t>
            </a:r>
            <a:endParaRPr sz="1000" dirty="0">
              <a:latin typeface="Roboto" panose="02000000000000000000" pitchFamily="2" charset="0"/>
              <a:ea typeface="Roboto" panose="02000000000000000000" pitchFamily="2" charset="0"/>
              <a:cs typeface="Arial"/>
            </a:endParaRPr>
          </a:p>
          <a:p>
            <a:pPr>
              <a:lnSpc>
                <a:spcPct val="100000"/>
              </a:lnSpc>
              <a:spcBef>
                <a:spcPts val="850"/>
              </a:spcBef>
            </a:pPr>
            <a:r>
              <a:rPr sz="1000" spc="-35" dirty="0">
                <a:solidFill>
                  <a:srgbClr val="231F20"/>
                </a:solidFill>
                <a:latin typeface="Roboto" panose="02000000000000000000" pitchFamily="2" charset="0"/>
                <a:ea typeface="Roboto" panose="02000000000000000000" pitchFamily="2" charset="0"/>
                <a:cs typeface="Arial"/>
              </a:rPr>
              <a:t>—</a:t>
            </a:r>
            <a:endParaRPr sz="1000" dirty="0">
              <a:latin typeface="Roboto" panose="02000000000000000000" pitchFamily="2" charset="0"/>
              <a:ea typeface="Roboto" panose="02000000000000000000" pitchFamily="2" charset="0"/>
              <a:cs typeface="Arial"/>
            </a:endParaRPr>
          </a:p>
          <a:p>
            <a:pPr>
              <a:lnSpc>
                <a:spcPct val="100000"/>
              </a:lnSpc>
              <a:spcBef>
                <a:spcPts val="850"/>
              </a:spcBef>
            </a:pPr>
            <a:r>
              <a:rPr sz="1000" spc="10" dirty="0">
                <a:solidFill>
                  <a:srgbClr val="231F20"/>
                </a:solidFill>
                <a:latin typeface="Roboto" panose="02000000000000000000" pitchFamily="2" charset="0"/>
                <a:ea typeface="Roboto" panose="02000000000000000000" pitchFamily="2" charset="0"/>
                <a:cs typeface="Arial"/>
              </a:rPr>
              <a:t>For</a:t>
            </a:r>
            <a:r>
              <a:rPr sz="1000" spc="-40"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additional</a:t>
            </a:r>
            <a:r>
              <a:rPr sz="1000" spc="-40"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information,</a:t>
            </a:r>
            <a:r>
              <a:rPr sz="1000" spc="-40"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questions</a:t>
            </a:r>
            <a:r>
              <a:rPr sz="1000" spc="-3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unturned,</a:t>
            </a:r>
            <a:endParaRPr sz="1000" dirty="0">
              <a:latin typeface="Roboto" panose="02000000000000000000" pitchFamily="2" charset="0"/>
              <a:ea typeface="Roboto" panose="02000000000000000000" pitchFamily="2" charset="0"/>
              <a:cs typeface="Arial"/>
            </a:endParaRPr>
          </a:p>
          <a:p>
            <a:pPr marR="81915">
              <a:lnSpc>
                <a:spcPct val="100000"/>
              </a:lnSpc>
            </a:pPr>
            <a:r>
              <a:rPr sz="1000" spc="30" dirty="0">
                <a:solidFill>
                  <a:srgbClr val="231F20"/>
                </a:solidFill>
                <a:latin typeface="Roboto" panose="02000000000000000000" pitchFamily="2" charset="0"/>
                <a:ea typeface="Roboto" panose="02000000000000000000" pitchFamily="2" charset="0"/>
                <a:cs typeface="Arial"/>
              </a:rPr>
              <a:t>collaboration</a:t>
            </a:r>
            <a:r>
              <a:rPr sz="1000" spc="-45"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opportunities</a:t>
            </a:r>
            <a:r>
              <a:rPr sz="1000" spc="-40"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and</a:t>
            </a:r>
            <a:r>
              <a:rPr sz="1000" spc="-40" dirty="0">
                <a:solidFill>
                  <a:srgbClr val="231F20"/>
                </a:solidFill>
                <a:latin typeface="Roboto" panose="02000000000000000000" pitchFamily="2" charset="0"/>
                <a:ea typeface="Roboto" panose="02000000000000000000" pitchFamily="2" charset="0"/>
                <a:cs typeface="Arial"/>
              </a:rPr>
              <a:t> </a:t>
            </a:r>
            <a:r>
              <a:rPr sz="1000" spc="40" dirty="0">
                <a:solidFill>
                  <a:srgbClr val="231F20"/>
                </a:solidFill>
                <a:latin typeface="Roboto" panose="02000000000000000000" pitchFamily="2" charset="0"/>
                <a:ea typeface="Roboto" panose="02000000000000000000" pitchFamily="2" charset="0"/>
                <a:cs typeface="Arial"/>
              </a:rPr>
              <a:t>project</a:t>
            </a:r>
            <a:r>
              <a:rPr sz="1000" spc="-40"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enquiries</a:t>
            </a:r>
            <a:r>
              <a:rPr sz="1000" spc="-40"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please  </a:t>
            </a:r>
            <a:r>
              <a:rPr sz="1000" spc="40" dirty="0">
                <a:solidFill>
                  <a:srgbClr val="231F20"/>
                </a:solidFill>
                <a:latin typeface="Roboto" panose="02000000000000000000" pitchFamily="2" charset="0"/>
                <a:ea typeface="Roboto" panose="02000000000000000000" pitchFamily="2" charset="0"/>
                <a:cs typeface="Arial"/>
              </a:rPr>
              <a:t>get </a:t>
            </a:r>
            <a:r>
              <a:rPr sz="1000" spc="5" dirty="0">
                <a:solidFill>
                  <a:srgbClr val="231F20"/>
                </a:solidFill>
                <a:latin typeface="Roboto" panose="02000000000000000000" pitchFamily="2" charset="0"/>
                <a:ea typeface="Roboto" panose="02000000000000000000" pitchFamily="2" charset="0"/>
                <a:cs typeface="Arial"/>
              </a:rPr>
              <a:t>in</a:t>
            </a:r>
            <a:r>
              <a:rPr sz="1000" spc="-12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touch.</a:t>
            </a:r>
            <a:endParaRPr lang="en-US" sz="1000" spc="20" dirty="0">
              <a:solidFill>
                <a:srgbClr val="231F20"/>
              </a:solidFill>
              <a:latin typeface="Roboto" panose="02000000000000000000" pitchFamily="2" charset="0"/>
              <a:ea typeface="Roboto" panose="02000000000000000000" pitchFamily="2" charset="0"/>
              <a:cs typeface="Arial"/>
            </a:endParaRPr>
          </a:p>
          <a:p>
            <a:pPr marR="81915">
              <a:lnSpc>
                <a:spcPct val="100000"/>
              </a:lnSpc>
            </a:pPr>
            <a:endParaRPr sz="1000" dirty="0">
              <a:latin typeface="Roboto" panose="02000000000000000000" pitchFamily="2" charset="0"/>
              <a:ea typeface="Roboto" panose="02000000000000000000" pitchFamily="2" charset="0"/>
              <a:cs typeface="Arial"/>
            </a:endParaRPr>
          </a:p>
          <a:p>
            <a:pPr>
              <a:lnSpc>
                <a:spcPct val="100000"/>
              </a:lnSpc>
            </a:pPr>
            <a:r>
              <a:rPr lang="en-US" sz="1000" spc="40" dirty="0">
                <a:solidFill>
                  <a:srgbClr val="231F20"/>
                </a:solidFill>
                <a:latin typeface="Roboto" panose="02000000000000000000" pitchFamily="2" charset="0"/>
                <a:ea typeface="Roboto" panose="02000000000000000000" pitchFamily="2" charset="0"/>
                <a:cs typeface="Arial"/>
              </a:rPr>
              <a:t>Centrum Plaza Mall,</a:t>
            </a:r>
          </a:p>
          <a:p>
            <a:pPr>
              <a:lnSpc>
                <a:spcPct val="100000"/>
              </a:lnSpc>
            </a:pPr>
            <a:r>
              <a:rPr lang="en-US" sz="1000" spc="40" dirty="0">
                <a:solidFill>
                  <a:srgbClr val="231F20"/>
                </a:solidFill>
                <a:latin typeface="Roboto" panose="02000000000000000000" pitchFamily="2" charset="0"/>
                <a:ea typeface="Roboto" panose="02000000000000000000" pitchFamily="2" charset="0"/>
                <a:cs typeface="Arial"/>
              </a:rPr>
              <a:t>Mg Road, New Delhi </a:t>
            </a:r>
          </a:p>
          <a:p>
            <a:pPr>
              <a:lnSpc>
                <a:spcPct val="100000"/>
              </a:lnSpc>
            </a:pPr>
            <a:r>
              <a:rPr sz="1000" spc="-65" dirty="0">
                <a:solidFill>
                  <a:srgbClr val="231F20"/>
                </a:solidFill>
                <a:latin typeface="Roboto" panose="02000000000000000000" pitchFamily="2" charset="0"/>
                <a:ea typeface="Roboto" panose="02000000000000000000" pitchFamily="2" charset="0"/>
                <a:cs typeface="Arial"/>
              </a:rPr>
              <a:t>T. </a:t>
            </a:r>
            <a:r>
              <a:rPr lang="en-US" sz="1000" dirty="0">
                <a:solidFill>
                  <a:srgbClr val="231F20"/>
                </a:solidFill>
                <a:latin typeface="Roboto" panose="02000000000000000000" pitchFamily="2" charset="0"/>
                <a:ea typeface="Roboto" panose="02000000000000000000" pitchFamily="2" charset="0"/>
                <a:cs typeface="Arial"/>
              </a:rPr>
              <a:t>(91)</a:t>
            </a:r>
            <a:r>
              <a:rPr sz="1000" dirty="0">
                <a:solidFill>
                  <a:srgbClr val="231F20"/>
                </a:solidFill>
                <a:latin typeface="Roboto" panose="02000000000000000000" pitchFamily="2" charset="0"/>
                <a:ea typeface="Roboto" panose="02000000000000000000" pitchFamily="2" charset="0"/>
                <a:cs typeface="Arial"/>
              </a:rPr>
              <a:t> </a:t>
            </a:r>
            <a:r>
              <a:rPr lang="en-US" sz="1000" spc="75" dirty="0">
                <a:solidFill>
                  <a:srgbClr val="231F20"/>
                </a:solidFill>
                <a:latin typeface="Roboto" panose="02000000000000000000" pitchFamily="2" charset="0"/>
                <a:ea typeface="Roboto" panose="02000000000000000000" pitchFamily="2" charset="0"/>
                <a:cs typeface="Arial"/>
              </a:rPr>
              <a:t>9811415777</a:t>
            </a:r>
            <a:endParaRPr sz="1000" i="1" dirty="0">
              <a:latin typeface="Roboto Medium" panose="02000000000000000000" pitchFamily="2" charset="0"/>
              <a:ea typeface="Roboto Medium" panose="02000000000000000000" pitchFamily="2" charset="0"/>
              <a:cs typeface="Arial"/>
            </a:endParaRPr>
          </a:p>
          <a:p>
            <a:pPr marR="1405890">
              <a:lnSpc>
                <a:spcPct val="100000"/>
              </a:lnSpc>
              <a:spcBef>
                <a:spcPts val="850"/>
              </a:spcBef>
            </a:pPr>
            <a:r>
              <a:rPr sz="1000" i="1" spc="30" dirty="0">
                <a:solidFill>
                  <a:srgbClr val="231F20"/>
                </a:solidFill>
                <a:latin typeface="Roboto Medium" panose="02000000000000000000" pitchFamily="2" charset="0"/>
                <a:ea typeface="Roboto Medium" panose="02000000000000000000" pitchFamily="2" charset="0"/>
                <a:cs typeface="Arial"/>
                <a:hlinkClick r:id="rId3"/>
              </a:rPr>
              <a:t>wedeservebetter@</a:t>
            </a:r>
            <a:r>
              <a:rPr lang="en-US" sz="1000" i="1" spc="30" dirty="0">
                <a:solidFill>
                  <a:srgbClr val="231F20"/>
                </a:solidFill>
                <a:latin typeface="Roboto Medium" panose="02000000000000000000" pitchFamily="2" charset="0"/>
                <a:ea typeface="Roboto Medium" panose="02000000000000000000" pitchFamily="2" charset="0"/>
                <a:cs typeface="Arial"/>
                <a:hlinkClick r:id="rId3"/>
              </a:rPr>
              <a:t>lohiaworldspace</a:t>
            </a:r>
            <a:r>
              <a:rPr sz="1000" i="1" spc="30" dirty="0">
                <a:solidFill>
                  <a:srgbClr val="231F20"/>
                </a:solidFill>
                <a:latin typeface="Roboto Medium" panose="02000000000000000000" pitchFamily="2" charset="0"/>
                <a:ea typeface="Roboto Medium" panose="02000000000000000000" pitchFamily="2" charset="0"/>
                <a:cs typeface="Arial"/>
                <a:hlinkClick r:id="rId3"/>
              </a:rPr>
              <a:t>.com </a:t>
            </a:r>
            <a:r>
              <a:rPr sz="1000" i="1" spc="30" dirty="0">
                <a:solidFill>
                  <a:srgbClr val="231F20"/>
                </a:solidFill>
                <a:latin typeface="Roboto Medium" panose="02000000000000000000" pitchFamily="2" charset="0"/>
                <a:ea typeface="Roboto Medium" panose="02000000000000000000" pitchFamily="2" charset="0"/>
                <a:cs typeface="Arial"/>
              </a:rPr>
              <a:t> </a:t>
            </a:r>
            <a:endParaRPr lang="en-US" sz="1000" i="1" spc="30" dirty="0">
              <a:solidFill>
                <a:srgbClr val="231F20"/>
              </a:solidFill>
              <a:latin typeface="Roboto Medium" panose="02000000000000000000" pitchFamily="2" charset="0"/>
              <a:ea typeface="Roboto Medium" panose="02000000000000000000" pitchFamily="2" charset="0"/>
              <a:cs typeface="Arial"/>
            </a:endParaRPr>
          </a:p>
          <a:p>
            <a:pPr marR="1405890">
              <a:lnSpc>
                <a:spcPct val="100000"/>
              </a:lnSpc>
              <a:spcBef>
                <a:spcPts val="850"/>
              </a:spcBef>
            </a:pPr>
            <a:r>
              <a:rPr lang="en-US" sz="1000" i="1" spc="25" dirty="0">
                <a:solidFill>
                  <a:srgbClr val="231F20"/>
                </a:solidFill>
                <a:latin typeface="Roboto Medium" panose="02000000000000000000" pitchFamily="2" charset="0"/>
                <a:ea typeface="Roboto Medium" panose="02000000000000000000" pitchFamily="2" charset="0"/>
                <a:cs typeface="Arial"/>
                <a:hlinkClick r:id="rId4"/>
              </a:rPr>
              <a:t>www.LohiaWorldspace</a:t>
            </a:r>
            <a:r>
              <a:rPr sz="1000" i="1" spc="25" dirty="0">
                <a:solidFill>
                  <a:srgbClr val="231F20"/>
                </a:solidFill>
                <a:latin typeface="Roboto Medium" panose="02000000000000000000" pitchFamily="2" charset="0"/>
                <a:ea typeface="Roboto Medium" panose="02000000000000000000" pitchFamily="2" charset="0"/>
                <a:cs typeface="Arial"/>
                <a:hlinkClick r:id="rId4"/>
              </a:rPr>
              <a:t>.com</a:t>
            </a:r>
            <a:endParaRPr lang="en-US" sz="1000" i="1" dirty="0">
              <a:latin typeface="Roboto Medium" panose="02000000000000000000" pitchFamily="2" charset="0"/>
              <a:ea typeface="Roboto Medium" panose="02000000000000000000" pitchFamily="2" charset="0"/>
              <a:cs typeface="Arial"/>
            </a:endParaRPr>
          </a:p>
          <a:p>
            <a:pPr marR="1405890">
              <a:lnSpc>
                <a:spcPct val="100000"/>
              </a:lnSpc>
              <a:spcBef>
                <a:spcPts val="850"/>
              </a:spcBef>
            </a:pPr>
            <a:r>
              <a:rPr sz="1000" i="1" spc="75" dirty="0">
                <a:solidFill>
                  <a:srgbClr val="231F20"/>
                </a:solidFill>
                <a:latin typeface="Roboto Medium" panose="02000000000000000000" pitchFamily="2" charset="0"/>
                <a:ea typeface="Roboto Medium" panose="02000000000000000000" pitchFamily="2" charset="0"/>
                <a:cs typeface="Arial"/>
              </a:rPr>
              <a:t>©</a:t>
            </a:r>
            <a:r>
              <a:rPr sz="1000" i="1" spc="-45" dirty="0">
                <a:solidFill>
                  <a:srgbClr val="231F20"/>
                </a:solidFill>
                <a:latin typeface="Roboto Medium" panose="02000000000000000000" pitchFamily="2" charset="0"/>
                <a:ea typeface="Roboto Medium" panose="02000000000000000000" pitchFamily="2" charset="0"/>
                <a:cs typeface="Arial"/>
              </a:rPr>
              <a:t> </a:t>
            </a:r>
            <a:r>
              <a:rPr lang="en-IN" sz="1000" i="1" spc="-15" dirty="0">
                <a:solidFill>
                  <a:srgbClr val="231F20"/>
                </a:solidFill>
                <a:latin typeface="Roboto Medium" panose="02000000000000000000" pitchFamily="2" charset="0"/>
                <a:ea typeface="Roboto Medium" panose="02000000000000000000" pitchFamily="2" charset="0"/>
                <a:cs typeface="Arial"/>
              </a:rPr>
              <a:t>LOHIA WORLDSPACE</a:t>
            </a:r>
            <a:endParaRPr sz="1000" i="1" dirty="0">
              <a:latin typeface="Roboto Medium" panose="02000000000000000000" pitchFamily="2" charset="0"/>
              <a:ea typeface="Roboto Medium" panose="02000000000000000000" pitchFamily="2" charset="0"/>
              <a:cs typeface="Arial"/>
            </a:endParaRPr>
          </a:p>
        </p:txBody>
      </p:sp>
      <p:pic>
        <p:nvPicPr>
          <p:cNvPr id="10" name="Picture 9"/>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a:off x="419299" y="10051593"/>
            <a:ext cx="746561" cy="277335"/>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7560309" cy="10692130"/>
          </a:xfrm>
          <a:custGeom>
            <a:avLst/>
            <a:gdLst/>
            <a:ahLst/>
            <a:cxnLst/>
            <a:rect l="l" t="t" r="r" b="b"/>
            <a:pathLst>
              <a:path w="7560309" h="10692130">
                <a:moveTo>
                  <a:pt x="7560005" y="0"/>
                </a:moveTo>
                <a:lnTo>
                  <a:pt x="0" y="0"/>
                </a:lnTo>
                <a:lnTo>
                  <a:pt x="0" y="10692003"/>
                </a:lnTo>
                <a:lnTo>
                  <a:pt x="7560005" y="10692003"/>
                </a:lnTo>
                <a:lnTo>
                  <a:pt x="7560005" y="0"/>
                </a:lnTo>
                <a:close/>
              </a:path>
            </a:pathLst>
          </a:custGeom>
          <a:solidFill>
            <a:schemeClr val="accent2">
              <a:lumMod val="40000"/>
              <a:lumOff val="60000"/>
            </a:schemeClr>
          </a:solidFill>
        </p:spPr>
        <p:txBody>
          <a:bodyPr wrap="square" lIns="0" tIns="0" rIns="0" bIns="0" rtlCol="0"/>
          <a:lstStyle/>
          <a:p>
            <a:endParaRPr dirty="0"/>
          </a:p>
        </p:txBody>
      </p:sp>
      <p:pic>
        <p:nvPicPr>
          <p:cNvPr id="5" name="Picture 4"/>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3420484" y="4773958"/>
            <a:ext cx="719340" cy="1144214"/>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231F2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1937</TotalTime>
  <Words>1106</Words>
  <Application>Microsoft Macintosh PowerPoint</Application>
  <PresentationFormat>Custom</PresentationFormat>
  <Paragraphs>122</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Slide 1</vt:lpstr>
      <vt:lpstr>Slide 2</vt:lpstr>
      <vt:lpstr>About the Role</vt:lpstr>
      <vt:lpstr>Slide 4</vt:lpstr>
      <vt:lpstr>Slide 5</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DC_1</dc:creator>
  <cp:lastModifiedBy>hp</cp:lastModifiedBy>
  <cp:revision>24</cp:revision>
  <dcterms:created xsi:type="dcterms:W3CDTF">2020-12-18T10:41:17Z</dcterms:created>
  <dcterms:modified xsi:type="dcterms:W3CDTF">2021-02-26T12:46:18Z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2020-12-16T00:00:00Z</vt:filetime>
  </property>
  <property fmtid="{D5CDD505-2E9C-101B-9397-08002B2CF9AE}" pid="3" name="Creator">
    <vt:lpwstr>Adobe InDesign 15.0 (Macintosh)</vt:lpwstr>
  </property>
  <property fmtid="{D5CDD505-2E9C-101B-9397-08002B2CF9AE}" pid="4" name="LastSaved">
    <vt:filetime>2020-12-18T00:00:00Z</vt:filetime>
  </property>
</Properties>
</file>